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77" r:id="rId6"/>
    <p:sldId id="304" r:id="rId7"/>
    <p:sldId id="319" r:id="rId8"/>
    <p:sldId id="320" r:id="rId9"/>
    <p:sldId id="313" r:id="rId10"/>
    <p:sldId id="327" r:id="rId11"/>
    <p:sldId id="321" r:id="rId12"/>
    <p:sldId id="323" r:id="rId13"/>
    <p:sldId id="322" r:id="rId14"/>
    <p:sldId id="314" r:id="rId15"/>
    <p:sldId id="317" r:id="rId16"/>
    <p:sldId id="318" r:id="rId17"/>
    <p:sldId id="324" r:id="rId18"/>
    <p:sldId id="315" r:id="rId19"/>
    <p:sldId id="316" r:id="rId20"/>
    <p:sldId id="326" r:id="rId21"/>
    <p:sldId id="325" r:id="rId22"/>
    <p:sldId id="293" r:id="rId23"/>
    <p:sldId id="302" r:id="rId24"/>
    <p:sldId id="292" r:id="rId25"/>
    <p:sldId id="301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6"/>
    <a:srgbClr val="FF7171"/>
    <a:srgbClr val="000000"/>
    <a:srgbClr val="F8B700"/>
    <a:srgbClr val="182A5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6DA47-B5D5-4A9C-ACFF-7950C14C98F8}" v="2667" dt="2025-11-05T23:51:50.031"/>
    <p1510:client id="{32C61DA6-7175-4045-8984-F2174B8E9F43}" v="3" dt="2025-11-05T23:53:22.386"/>
    <p1510:client id="{55F03DDE-E33A-754E-894F-CAD33F93E8B2}" v="4" dt="2025-11-05T21:09:55.072"/>
    <p1510:client id="{7F58FD9A-8B32-F676-7841-AA40DFB20D1A}" v="3" dt="2025-11-05T04:28:04.997"/>
    <p1510:client id="{90F97431-3FEC-8CCF-2030-A3B25BC494B2}" v="1241" dt="2025-11-06T00:31:49.451"/>
    <p1510:client id="{9160A87F-9CAC-406F-BA06-BEC00582BDCB}" v="38" dt="2025-11-05T18:27:27.299"/>
    <p1510:client id="{9B52A2C1-D139-0169-C0F8-36782BA05F82}" v="212" dt="2025-11-05T13:49:47.878"/>
    <p1510:client id="{B630DF3E-C30D-456F-A482-F0029E77AD6E}" v="6" dt="2025-11-05T22:49:23.316"/>
    <p1510:client id="{D042770F-01DF-36F3-C5B8-C46FC437946D}" v="73" dt="2025-11-05T06:12:55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31" autoAdjust="0"/>
  </p:normalViewPr>
  <p:slideViewPr>
    <p:cSldViewPr snapToGrid="0">
      <p:cViewPr varScale="1">
        <p:scale>
          <a:sx n="70" d="100"/>
          <a:sy n="70" d="100"/>
        </p:scale>
        <p:origin x="139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Alexander Leon" userId="S::eal368@nau.edu::73de7fb9-94be-49d5-84d1-1a4b39dbc6e3" providerId="AD" clId="Web-{9B52A2C1-D139-0169-C0F8-36782BA05F82}"/>
    <pc:docChg chg="addSld modSld">
      <pc:chgData name="Erik Alexander Leon" userId="S::eal368@nau.edu::73de7fb9-94be-49d5-84d1-1a4b39dbc6e3" providerId="AD" clId="Web-{9B52A2C1-D139-0169-C0F8-36782BA05F82}" dt="2025-11-05T13:49:19.597" v="195" actId="20577"/>
      <pc:docMkLst>
        <pc:docMk/>
      </pc:docMkLst>
      <pc:sldChg chg="modSp">
        <pc:chgData name="Erik Alexander Leon" userId="S::eal368@nau.edu::73de7fb9-94be-49d5-84d1-1a4b39dbc6e3" providerId="AD" clId="Web-{9B52A2C1-D139-0169-C0F8-36782BA05F82}" dt="2025-11-05T13:49:19.597" v="195" actId="20577"/>
        <pc:sldMkLst>
          <pc:docMk/>
          <pc:sldMk cId="3709746496" sldId="293"/>
        </pc:sldMkLst>
        <pc:spChg chg="mod">
          <ac:chgData name="Erik Alexander Leon" userId="S::eal368@nau.edu::73de7fb9-94be-49d5-84d1-1a4b39dbc6e3" providerId="AD" clId="Web-{9B52A2C1-D139-0169-C0F8-36782BA05F82}" dt="2025-11-05T13:49:19.597" v="195" actId="20577"/>
          <ac:spMkLst>
            <pc:docMk/>
            <pc:sldMk cId="3709746496" sldId="293"/>
            <ac:spMk id="3" creationId="{730D06E6-9318-6956-1D57-46CC062CC0F7}"/>
          </ac:spMkLst>
        </pc:spChg>
      </pc:sldChg>
      <pc:sldChg chg="addSp modSp">
        <pc:chgData name="Erik Alexander Leon" userId="S::eal368@nau.edu::73de7fb9-94be-49d5-84d1-1a4b39dbc6e3" providerId="AD" clId="Web-{9B52A2C1-D139-0169-C0F8-36782BA05F82}" dt="2025-11-05T12:53:16.534" v="91" actId="20577"/>
        <pc:sldMkLst>
          <pc:docMk/>
          <pc:sldMk cId="3307681474" sldId="304"/>
        </pc:sldMkLst>
        <pc:spChg chg="mod">
          <ac:chgData name="Erik Alexander Leon" userId="S::eal368@nau.edu::73de7fb9-94be-49d5-84d1-1a4b39dbc6e3" providerId="AD" clId="Web-{9B52A2C1-D139-0169-C0F8-36782BA05F82}" dt="2025-11-05T12:53:16.534" v="91" actId="20577"/>
          <ac:spMkLst>
            <pc:docMk/>
            <pc:sldMk cId="3307681474" sldId="304"/>
            <ac:spMk id="16" creationId="{623B2B3C-F333-56DC-2932-88DDF011A84E}"/>
          </ac:spMkLst>
        </pc:spChg>
        <pc:picChg chg="add mod">
          <ac:chgData name="Erik Alexander Leon" userId="S::eal368@nau.edu::73de7fb9-94be-49d5-84d1-1a4b39dbc6e3" providerId="AD" clId="Web-{9B52A2C1-D139-0169-C0F8-36782BA05F82}" dt="2025-11-05T12:50:23.029" v="2" actId="14100"/>
          <ac:picMkLst>
            <pc:docMk/>
            <pc:sldMk cId="3307681474" sldId="304"/>
            <ac:picMk id="3" creationId="{55FC8BCD-4CCA-1426-EC62-76C38C36E5B5}"/>
          </ac:picMkLst>
        </pc:picChg>
      </pc:sldChg>
      <pc:sldChg chg="addSp delSp modSp">
        <pc:chgData name="Erik Alexander Leon" userId="S::eal368@nau.edu::73de7fb9-94be-49d5-84d1-1a4b39dbc6e3" providerId="AD" clId="Web-{9B52A2C1-D139-0169-C0F8-36782BA05F82}" dt="2025-11-05T12:57:55.996" v="111" actId="1076"/>
        <pc:sldMkLst>
          <pc:docMk/>
          <pc:sldMk cId="1847345694" sldId="313"/>
        </pc:sldMkLst>
        <pc:spChg chg="del mod">
          <ac:chgData name="Erik Alexander Leon" userId="S::eal368@nau.edu::73de7fb9-94be-49d5-84d1-1a4b39dbc6e3" providerId="AD" clId="Web-{9B52A2C1-D139-0169-C0F8-36782BA05F82}" dt="2025-11-05T12:56:40.987" v="93"/>
          <ac:spMkLst>
            <pc:docMk/>
            <pc:sldMk cId="1847345694" sldId="313"/>
            <ac:spMk id="6" creationId="{140A6994-626A-84FC-A8C1-E769A715E648}"/>
          </ac:spMkLst>
        </pc:spChg>
        <pc:picChg chg="add mod ord">
          <ac:chgData name="Erik Alexander Leon" userId="S::eal368@nau.edu::73de7fb9-94be-49d5-84d1-1a4b39dbc6e3" providerId="AD" clId="Web-{9B52A2C1-D139-0169-C0F8-36782BA05F82}" dt="2025-11-05T12:57:53.558" v="110" actId="1076"/>
          <ac:picMkLst>
            <pc:docMk/>
            <pc:sldMk cId="1847345694" sldId="313"/>
            <ac:picMk id="3" creationId="{915A687F-A8C4-F018-A9B8-63647C565EF8}"/>
          </ac:picMkLst>
        </pc:picChg>
        <pc:picChg chg="add mod">
          <ac:chgData name="Erik Alexander Leon" userId="S::eal368@nau.edu::73de7fb9-94be-49d5-84d1-1a4b39dbc6e3" providerId="AD" clId="Web-{9B52A2C1-D139-0169-C0F8-36782BA05F82}" dt="2025-11-05T12:57:55.996" v="111" actId="1076"/>
          <ac:picMkLst>
            <pc:docMk/>
            <pc:sldMk cId="1847345694" sldId="313"/>
            <ac:picMk id="5" creationId="{B14C7F41-B7C2-FA51-F10E-F2D9BBFAB82D}"/>
          </ac:picMkLst>
        </pc:picChg>
        <pc:picChg chg="add del mod">
          <ac:chgData name="Erik Alexander Leon" userId="S::eal368@nau.edu::73de7fb9-94be-49d5-84d1-1a4b39dbc6e3" providerId="AD" clId="Web-{9B52A2C1-D139-0169-C0F8-36782BA05F82}" dt="2025-11-05T12:57:45.167" v="107"/>
          <ac:picMkLst>
            <pc:docMk/>
            <pc:sldMk cId="1847345694" sldId="313"/>
            <ac:picMk id="7" creationId="{4504EE8E-AF98-CE9B-1147-73B7839CF73A}"/>
          </ac:picMkLst>
        </pc:picChg>
      </pc:sldChg>
      <pc:sldChg chg="addSp modSp">
        <pc:chgData name="Erik Alexander Leon" userId="S::eal368@nau.edu::73de7fb9-94be-49d5-84d1-1a4b39dbc6e3" providerId="AD" clId="Web-{9B52A2C1-D139-0169-C0F8-36782BA05F82}" dt="2025-11-05T13:05:23.135" v="160" actId="1076"/>
        <pc:sldMkLst>
          <pc:docMk/>
          <pc:sldMk cId="1696155555" sldId="314"/>
        </pc:sldMkLst>
        <pc:spChg chg="mod">
          <ac:chgData name="Erik Alexander Leon" userId="S::eal368@nau.edu::73de7fb9-94be-49d5-84d1-1a4b39dbc6e3" providerId="AD" clId="Web-{9B52A2C1-D139-0169-C0F8-36782BA05F82}" dt="2025-11-05T13:04:42.227" v="157" actId="14100"/>
          <ac:spMkLst>
            <pc:docMk/>
            <pc:sldMk cId="1696155555" sldId="314"/>
            <ac:spMk id="6" creationId="{77012F17-9045-A0F7-78BF-792B619D0535}"/>
          </ac:spMkLst>
        </pc:spChg>
        <pc:picChg chg="add mod">
          <ac:chgData name="Erik Alexander Leon" userId="S::eal368@nau.edu::73de7fb9-94be-49d5-84d1-1a4b39dbc6e3" providerId="AD" clId="Web-{9B52A2C1-D139-0169-C0F8-36782BA05F82}" dt="2025-11-05T13:05:23.135" v="160" actId="1076"/>
          <ac:picMkLst>
            <pc:docMk/>
            <pc:sldMk cId="1696155555" sldId="314"/>
            <ac:picMk id="3" creationId="{E9F5335B-9AB5-9F80-C201-4776ADB53FF1}"/>
          </ac:picMkLst>
        </pc:picChg>
      </pc:sldChg>
      <pc:sldChg chg="addSp delSp modSp">
        <pc:chgData name="Erik Alexander Leon" userId="S::eal368@nau.edu::73de7fb9-94be-49d5-84d1-1a4b39dbc6e3" providerId="AD" clId="Web-{9B52A2C1-D139-0169-C0F8-36782BA05F82}" dt="2025-11-05T13:08:27.626" v="170" actId="14100"/>
        <pc:sldMkLst>
          <pc:docMk/>
          <pc:sldMk cId="465396666" sldId="315"/>
        </pc:sldMkLst>
        <pc:spChg chg="del mod">
          <ac:chgData name="Erik Alexander Leon" userId="S::eal368@nau.edu::73de7fb9-94be-49d5-84d1-1a4b39dbc6e3" providerId="AD" clId="Web-{9B52A2C1-D139-0169-C0F8-36782BA05F82}" dt="2025-11-05T13:07:59" v="162"/>
          <ac:spMkLst>
            <pc:docMk/>
            <pc:sldMk cId="465396666" sldId="315"/>
            <ac:spMk id="6" creationId="{CB9CBE3F-C94B-61AA-AC6C-4291030F1178}"/>
          </ac:spMkLst>
        </pc:spChg>
        <pc:spChg chg="add del mod">
          <ac:chgData name="Erik Alexander Leon" userId="S::eal368@nau.edu::73de7fb9-94be-49d5-84d1-1a4b39dbc6e3" providerId="AD" clId="Web-{9B52A2C1-D139-0169-C0F8-36782BA05F82}" dt="2025-11-05T13:08:10.719" v="164"/>
          <ac:spMkLst>
            <pc:docMk/>
            <pc:sldMk cId="465396666" sldId="315"/>
            <ac:spMk id="7" creationId="{01A7CBC5-5F5B-065F-71F7-61A5B4FBA381}"/>
          </ac:spMkLst>
        </pc:spChg>
        <pc:picChg chg="add del mod ord">
          <ac:chgData name="Erik Alexander Leon" userId="S::eal368@nau.edu::73de7fb9-94be-49d5-84d1-1a4b39dbc6e3" providerId="AD" clId="Web-{9B52A2C1-D139-0169-C0F8-36782BA05F82}" dt="2025-11-05T13:08:01.110" v="163"/>
          <ac:picMkLst>
            <pc:docMk/>
            <pc:sldMk cId="465396666" sldId="315"/>
            <ac:picMk id="3" creationId="{ECA86DFC-52A5-24AE-FB2F-FBB65B135DC3}"/>
          </ac:picMkLst>
        </pc:picChg>
        <pc:picChg chg="add mod ord">
          <ac:chgData name="Erik Alexander Leon" userId="S::eal368@nau.edu::73de7fb9-94be-49d5-84d1-1a4b39dbc6e3" providerId="AD" clId="Web-{9B52A2C1-D139-0169-C0F8-36782BA05F82}" dt="2025-11-05T13:08:27.626" v="170" actId="14100"/>
          <ac:picMkLst>
            <pc:docMk/>
            <pc:sldMk cId="465396666" sldId="315"/>
            <ac:picMk id="8" creationId="{90C80E61-33D1-C5C3-6BB5-2619EA090185}"/>
          </ac:picMkLst>
        </pc:picChg>
      </pc:sldChg>
      <pc:sldChg chg="modSp">
        <pc:chgData name="Erik Alexander Leon" userId="S::eal368@nau.edu::73de7fb9-94be-49d5-84d1-1a4b39dbc6e3" providerId="AD" clId="Web-{9B52A2C1-D139-0169-C0F8-36782BA05F82}" dt="2025-11-05T13:09:04.252" v="193" actId="20577"/>
        <pc:sldMkLst>
          <pc:docMk/>
          <pc:sldMk cId="43805897" sldId="316"/>
        </pc:sldMkLst>
        <pc:spChg chg="mod">
          <ac:chgData name="Erik Alexander Leon" userId="S::eal368@nau.edu::73de7fb9-94be-49d5-84d1-1a4b39dbc6e3" providerId="AD" clId="Web-{9B52A2C1-D139-0169-C0F8-36782BA05F82}" dt="2025-11-05T13:09:04.252" v="193" actId="20577"/>
          <ac:spMkLst>
            <pc:docMk/>
            <pc:sldMk cId="43805897" sldId="316"/>
            <ac:spMk id="6" creationId="{5123D6B0-1B5F-6B07-EE14-A2137D73D626}"/>
          </ac:spMkLst>
        </pc:spChg>
      </pc:sldChg>
      <pc:sldChg chg="addSp delSp modSp add replId">
        <pc:chgData name="Erik Alexander Leon" userId="S::eal368@nau.edu::73de7fb9-94be-49d5-84d1-1a4b39dbc6e3" providerId="AD" clId="Web-{9B52A2C1-D139-0169-C0F8-36782BA05F82}" dt="2025-11-05T12:57:40.010" v="105" actId="1076"/>
        <pc:sldMkLst>
          <pc:docMk/>
          <pc:sldMk cId="2570839400" sldId="327"/>
        </pc:sldMkLst>
        <pc:spChg chg="add del mod">
          <ac:chgData name="Erik Alexander Leon" userId="S::eal368@nau.edu::73de7fb9-94be-49d5-84d1-1a4b39dbc6e3" providerId="AD" clId="Web-{9B52A2C1-D139-0169-C0F8-36782BA05F82}" dt="2025-11-05T12:57:36.572" v="104"/>
          <ac:spMkLst>
            <pc:docMk/>
            <pc:sldMk cId="2570839400" sldId="327"/>
            <ac:spMk id="8" creationId="{259869B3-7B84-8F38-0EF6-708CF1D105B1}"/>
          </ac:spMkLst>
        </pc:spChg>
        <pc:picChg chg="del">
          <ac:chgData name="Erik Alexander Leon" userId="S::eal368@nau.edu::73de7fb9-94be-49d5-84d1-1a4b39dbc6e3" providerId="AD" clId="Web-{9B52A2C1-D139-0169-C0F8-36782BA05F82}" dt="2025-11-05T12:57:27.821" v="101"/>
          <ac:picMkLst>
            <pc:docMk/>
            <pc:sldMk cId="2570839400" sldId="327"/>
            <ac:picMk id="3" creationId="{6E73806F-A577-2025-21C6-B0025CDEB857}"/>
          </ac:picMkLst>
        </pc:picChg>
        <pc:picChg chg="del">
          <ac:chgData name="Erik Alexander Leon" userId="S::eal368@nau.edu::73de7fb9-94be-49d5-84d1-1a4b39dbc6e3" providerId="AD" clId="Web-{9B52A2C1-D139-0169-C0F8-36782BA05F82}" dt="2025-11-05T12:57:28.587" v="102"/>
          <ac:picMkLst>
            <pc:docMk/>
            <pc:sldMk cId="2570839400" sldId="327"/>
            <ac:picMk id="5" creationId="{30AB07D2-5E6C-D34F-F68D-62765D87EE88}"/>
          </ac:picMkLst>
        </pc:picChg>
        <pc:picChg chg="mod">
          <ac:chgData name="Erik Alexander Leon" userId="S::eal368@nau.edu::73de7fb9-94be-49d5-84d1-1a4b39dbc6e3" providerId="AD" clId="Web-{9B52A2C1-D139-0169-C0F8-36782BA05F82}" dt="2025-11-05T12:57:40.010" v="105" actId="1076"/>
          <ac:picMkLst>
            <pc:docMk/>
            <pc:sldMk cId="2570839400" sldId="327"/>
            <ac:picMk id="7" creationId="{DD03BBA1-97A5-51F6-AB49-9AAB89C819BD}"/>
          </ac:picMkLst>
        </pc:picChg>
      </pc:sldChg>
    </pc:docChg>
  </pc:docChgLst>
  <pc:docChgLst>
    <pc:chgData name="Erik Alexander Leon" userId="S::eal368@nau.edu::73de7fb9-94be-49d5-84d1-1a4b39dbc6e3" providerId="AD" clId="Web-{D9C43A8F-861C-20FD-D229-E867A7BCA4BB}"/>
    <pc:docChg chg="addSld delSld modSld">
      <pc:chgData name="Erik Alexander Leon" userId="S::eal368@nau.edu::73de7fb9-94be-49d5-84d1-1a4b39dbc6e3" providerId="AD" clId="Web-{D9C43A8F-861C-20FD-D229-E867A7BCA4BB}" dt="2025-10-08T09:13:40.972" v="320" actId="20577"/>
      <pc:docMkLst>
        <pc:docMk/>
      </pc:docMkLst>
      <pc:sldChg chg="modSp">
        <pc:chgData name="Erik Alexander Leon" userId="S::eal368@nau.edu::73de7fb9-94be-49d5-84d1-1a4b39dbc6e3" providerId="AD" clId="Web-{D9C43A8F-861C-20FD-D229-E867A7BCA4BB}" dt="2025-10-08T08:39:21.568" v="44" actId="20577"/>
        <pc:sldMkLst>
          <pc:docMk/>
          <pc:sldMk cId="3307681474" sldId="304"/>
        </pc:sldMkLst>
        <pc:spChg chg="mod">
          <ac:chgData name="Erik Alexander Leon" userId="S::eal368@nau.edu::73de7fb9-94be-49d5-84d1-1a4b39dbc6e3" providerId="AD" clId="Web-{D9C43A8F-861C-20FD-D229-E867A7BCA4BB}" dt="2025-10-08T08:39:21.568" v="44" actId="20577"/>
          <ac:spMkLst>
            <pc:docMk/>
            <pc:sldMk cId="3307681474" sldId="304"/>
            <ac:spMk id="4" creationId="{64C91E50-C9C6-B114-AE19-9E91094697FA}"/>
          </ac:spMkLst>
        </pc:spChg>
      </pc:sldChg>
      <pc:sldChg chg="addSp delSp modSp add replId">
        <pc:chgData name="Erik Alexander Leon" userId="S::eal368@nau.edu::73de7fb9-94be-49d5-84d1-1a4b39dbc6e3" providerId="AD" clId="Web-{D9C43A8F-861C-20FD-D229-E867A7BCA4BB}" dt="2025-10-08T08:36:12.600" v="22" actId="1076"/>
        <pc:sldMkLst>
          <pc:docMk/>
          <pc:sldMk cId="1847345694" sldId="313"/>
        </pc:sldMkLst>
        <pc:spChg chg="mod">
          <ac:chgData name="Erik Alexander Leon" userId="S::eal368@nau.edu::73de7fb9-94be-49d5-84d1-1a4b39dbc6e3" providerId="AD" clId="Web-{D9C43A8F-861C-20FD-D229-E867A7BCA4BB}" dt="2025-10-08T08:35:50.131" v="18" actId="20577"/>
          <ac:spMkLst>
            <pc:docMk/>
            <pc:sldMk cId="1847345694" sldId="313"/>
            <ac:spMk id="2" creationId="{23D801D1-7129-D6F2-9448-83B807440EE5}"/>
          </ac:spMkLst>
        </pc:spChg>
      </pc:sldChg>
    </pc:docChg>
  </pc:docChgLst>
  <pc:docChgLst>
    <pc:chgData name="Erik Alexander Leon" userId="S::eal368@nau.edu::73de7fb9-94be-49d5-84d1-1a4b39dbc6e3" providerId="AD" clId="Web-{90F97431-3FEC-8CCF-2030-A3B25BC494B2}"/>
    <pc:docChg chg="modSld">
      <pc:chgData name="Erik Alexander Leon" userId="S::eal368@nau.edu::73de7fb9-94be-49d5-84d1-1a4b39dbc6e3" providerId="AD" clId="Web-{90F97431-3FEC-8CCF-2030-A3B25BC494B2}" dt="2025-11-06T00:31:49.451" v="989" actId="1076"/>
      <pc:docMkLst>
        <pc:docMk/>
      </pc:docMkLst>
      <pc:sldChg chg="modSp">
        <pc:chgData name="Erik Alexander Leon" userId="S::eal368@nau.edu::73de7fb9-94be-49d5-84d1-1a4b39dbc6e3" providerId="AD" clId="Web-{90F97431-3FEC-8CCF-2030-A3B25BC494B2}" dt="2025-11-05T23:03:15.748" v="689" actId="20577"/>
        <pc:sldMkLst>
          <pc:docMk/>
          <pc:sldMk cId="85523843" sldId="292"/>
        </pc:sldMkLst>
        <pc:spChg chg="mod">
          <ac:chgData name="Erik Alexander Leon" userId="S::eal368@nau.edu::73de7fb9-94be-49d5-84d1-1a4b39dbc6e3" providerId="AD" clId="Web-{90F97431-3FEC-8CCF-2030-A3B25BC494B2}" dt="2025-11-05T23:03:15.748" v="689" actId="20577"/>
          <ac:spMkLst>
            <pc:docMk/>
            <pc:sldMk cId="85523843" sldId="292"/>
            <ac:spMk id="8" creationId="{EEBAB915-603F-B570-0241-09AB90BF96CC}"/>
          </ac:spMkLst>
        </pc:spChg>
      </pc:sldChg>
      <pc:sldChg chg="addSp delSp modSp mod modClrScheme chgLayout">
        <pc:chgData name="Erik Alexander Leon" userId="S::eal368@nau.edu::73de7fb9-94be-49d5-84d1-1a4b39dbc6e3" providerId="AD" clId="Web-{90F97431-3FEC-8CCF-2030-A3B25BC494B2}" dt="2025-11-05T23:03:04.794" v="685" actId="20577"/>
        <pc:sldMkLst>
          <pc:docMk/>
          <pc:sldMk cId="3709746496" sldId="293"/>
        </pc:sldMkLst>
        <pc:spChg chg="mod">
          <ac:chgData name="Erik Alexander Leon" userId="S::eal368@nau.edu::73de7fb9-94be-49d5-84d1-1a4b39dbc6e3" providerId="AD" clId="Web-{90F97431-3FEC-8CCF-2030-A3B25BC494B2}" dt="2025-11-05T22:21:18.063" v="4"/>
          <ac:spMkLst>
            <pc:docMk/>
            <pc:sldMk cId="3709746496" sldId="293"/>
            <ac:spMk id="2" creationId="{B257087D-5BD8-2D24-3DB5-C62E7888FD4B}"/>
          </ac:spMkLst>
        </pc:spChg>
        <pc:spChg chg="del mod">
          <ac:chgData name="Erik Alexander Leon" userId="S::eal368@nau.edu::73de7fb9-94be-49d5-84d1-1a4b39dbc6e3" providerId="AD" clId="Web-{90F97431-3FEC-8CCF-2030-A3B25BC494B2}" dt="2025-11-05T22:20:58.501" v="2"/>
          <ac:spMkLst>
            <pc:docMk/>
            <pc:sldMk cId="3709746496" sldId="293"/>
            <ac:spMk id="3" creationId="{730D06E6-9318-6956-1D57-46CC062CC0F7}"/>
          </ac:spMkLst>
        </pc:spChg>
        <pc:spChg chg="add del mod ord">
          <ac:chgData name="Erik Alexander Leon" userId="S::eal368@nau.edu::73de7fb9-94be-49d5-84d1-1a4b39dbc6e3" providerId="AD" clId="Web-{90F97431-3FEC-8CCF-2030-A3B25BC494B2}" dt="2025-11-05T22:31:51.060" v="125" actId="20577"/>
          <ac:spMkLst>
            <pc:docMk/>
            <pc:sldMk cId="3709746496" sldId="293"/>
            <ac:spMk id="4" creationId="{2975899E-4B2B-0234-C6DF-01BF35A3AEB4}"/>
          </ac:spMkLst>
        </pc:spChg>
        <pc:spChg chg="add mod">
          <ac:chgData name="Erik Alexander Leon" userId="S::eal368@nau.edu::73de7fb9-94be-49d5-84d1-1a4b39dbc6e3" providerId="AD" clId="Web-{90F97431-3FEC-8CCF-2030-A3B25BC494B2}" dt="2025-11-05T23:03:04.794" v="685" actId="20577"/>
          <ac:spMkLst>
            <pc:docMk/>
            <pc:sldMk cId="3709746496" sldId="293"/>
            <ac:spMk id="7" creationId="{87E3F063-EE48-FB9F-7527-7E54BCCA4F6C}"/>
          </ac:spMkLst>
        </pc:spChg>
        <pc:picChg chg="add mod">
          <ac:chgData name="Erik Alexander Leon" userId="S::eal368@nau.edu::73de7fb9-94be-49d5-84d1-1a4b39dbc6e3" providerId="AD" clId="Web-{90F97431-3FEC-8CCF-2030-A3B25BC494B2}" dt="2025-11-05T22:21:18.063" v="4"/>
          <ac:picMkLst>
            <pc:docMk/>
            <pc:sldMk cId="3709746496" sldId="293"/>
            <ac:picMk id="5" creationId="{11DF94AA-86BA-B03C-9218-9DDEEFC11037}"/>
          </ac:picMkLst>
        </pc:picChg>
      </pc:sldChg>
      <pc:sldChg chg="addSp delSp modSp">
        <pc:chgData name="Erik Alexander Leon" userId="S::eal368@nau.edu::73de7fb9-94be-49d5-84d1-1a4b39dbc6e3" providerId="AD" clId="Web-{90F97431-3FEC-8CCF-2030-A3B25BC494B2}" dt="2025-11-05T23:17:47.497" v="813" actId="1076"/>
        <pc:sldMkLst>
          <pc:docMk/>
          <pc:sldMk cId="1300050409" sldId="301"/>
        </pc:sldMkLst>
        <pc:spChg chg="mod">
          <ac:chgData name="Erik Alexander Leon" userId="S::eal368@nau.edu::73de7fb9-94be-49d5-84d1-1a4b39dbc6e3" providerId="AD" clId="Web-{90F97431-3FEC-8CCF-2030-A3B25BC494B2}" dt="2025-11-05T23:03:20.186" v="690" actId="20577"/>
          <ac:spMkLst>
            <pc:docMk/>
            <pc:sldMk cId="1300050409" sldId="301"/>
            <ac:spMk id="2" creationId="{400C0587-C02D-B14B-7B49-99F7324C8F79}"/>
          </ac:spMkLst>
        </pc:spChg>
        <pc:picChg chg="add del mod">
          <ac:chgData name="Erik Alexander Leon" userId="S::eal368@nau.edu::73de7fb9-94be-49d5-84d1-1a4b39dbc6e3" providerId="AD" clId="Web-{90F97431-3FEC-8CCF-2030-A3B25BC494B2}" dt="2025-11-05T23:17:26.512" v="808"/>
          <ac:picMkLst>
            <pc:docMk/>
            <pc:sldMk cId="1300050409" sldId="301"/>
            <ac:picMk id="3" creationId="{CF17B44D-5244-DEC3-EE76-D384E15C9B12}"/>
          </ac:picMkLst>
        </pc:picChg>
        <pc:picChg chg="add mod">
          <ac:chgData name="Erik Alexander Leon" userId="S::eal368@nau.edu::73de7fb9-94be-49d5-84d1-1a4b39dbc6e3" providerId="AD" clId="Web-{90F97431-3FEC-8CCF-2030-A3B25BC494B2}" dt="2025-11-05T23:17:47.497" v="813" actId="1076"/>
          <ac:picMkLst>
            <pc:docMk/>
            <pc:sldMk cId="1300050409" sldId="301"/>
            <ac:picMk id="4" creationId="{1C5FFDA7-F35F-54A5-31FF-9F1D85BFFA41}"/>
          </ac:picMkLst>
        </pc:picChg>
        <pc:picChg chg="del">
          <ac:chgData name="Erik Alexander Leon" userId="S::eal368@nau.edu::73de7fb9-94be-49d5-84d1-1a4b39dbc6e3" providerId="AD" clId="Web-{90F97431-3FEC-8CCF-2030-A3B25BC494B2}" dt="2025-11-05T22:59:07.628" v="579"/>
          <ac:picMkLst>
            <pc:docMk/>
            <pc:sldMk cId="1300050409" sldId="301"/>
            <ac:picMk id="6" creationId="{FA4D73BA-0188-F65A-BD37-D3B81A0365FD}"/>
          </ac:picMkLst>
        </pc:picChg>
      </pc:sldChg>
      <pc:sldChg chg="modSp">
        <pc:chgData name="Erik Alexander Leon" userId="S::eal368@nau.edu::73de7fb9-94be-49d5-84d1-1a4b39dbc6e3" providerId="AD" clId="Web-{90F97431-3FEC-8CCF-2030-A3B25BC494B2}" dt="2025-11-05T23:03:09.138" v="686" actId="20577"/>
        <pc:sldMkLst>
          <pc:docMk/>
          <pc:sldMk cId="3059715449" sldId="302"/>
        </pc:sldMkLst>
        <pc:spChg chg="mod">
          <ac:chgData name="Erik Alexander Leon" userId="S::eal368@nau.edu::73de7fb9-94be-49d5-84d1-1a4b39dbc6e3" providerId="AD" clId="Web-{90F97431-3FEC-8CCF-2030-A3B25BC494B2}" dt="2025-11-05T23:03:09.138" v="686" actId="20577"/>
          <ac:spMkLst>
            <pc:docMk/>
            <pc:sldMk cId="3059715449" sldId="302"/>
            <ac:spMk id="4" creationId="{4CF1E309-88A1-BEBA-CFA6-16A39BCCC24E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5T23:14:17.614" v="807" actId="1076"/>
        <pc:sldMkLst>
          <pc:docMk/>
          <pc:sldMk cId="3307681474" sldId="304"/>
        </pc:sldMkLst>
        <pc:spChg chg="mod">
          <ac:chgData name="Erik Alexander Leon" userId="S::eal368@nau.edu::73de7fb9-94be-49d5-84d1-1a4b39dbc6e3" providerId="AD" clId="Web-{90F97431-3FEC-8CCF-2030-A3B25BC494B2}" dt="2025-11-05T23:00:38.677" v="587" actId="20577"/>
          <ac:spMkLst>
            <pc:docMk/>
            <pc:sldMk cId="3307681474" sldId="304"/>
            <ac:spMk id="4" creationId="{64C91E50-C9C6-B114-AE19-9E91094697FA}"/>
          </ac:spMkLst>
        </pc:spChg>
        <pc:spChg chg="mod">
          <ac:chgData name="Erik Alexander Leon" userId="S::eal368@nau.edu::73de7fb9-94be-49d5-84d1-1a4b39dbc6e3" providerId="AD" clId="Web-{90F97431-3FEC-8CCF-2030-A3B25BC494B2}" dt="2025-11-05T23:14:17.614" v="807" actId="1076"/>
          <ac:spMkLst>
            <pc:docMk/>
            <pc:sldMk cId="3307681474" sldId="304"/>
            <ac:spMk id="5" creationId="{189E0F5D-887A-67AD-9831-57A834B079CB}"/>
          </ac:spMkLst>
        </pc:spChg>
        <pc:picChg chg="mod">
          <ac:chgData name="Erik Alexander Leon" userId="S::eal368@nau.edu::73de7fb9-94be-49d5-84d1-1a4b39dbc6e3" providerId="AD" clId="Web-{90F97431-3FEC-8CCF-2030-A3B25BC494B2}" dt="2025-11-05T22:55:56.297" v="504" actId="1076"/>
          <ac:picMkLst>
            <pc:docMk/>
            <pc:sldMk cId="3307681474" sldId="304"/>
            <ac:picMk id="3" creationId="{55FC8BCD-4CCA-1426-EC62-76C38C36E5B5}"/>
          </ac:picMkLst>
        </pc:picChg>
      </pc:sldChg>
      <pc:sldChg chg="addSp modSp">
        <pc:chgData name="Erik Alexander Leon" userId="S::eal368@nau.edu::73de7fb9-94be-49d5-84d1-1a4b39dbc6e3" providerId="AD" clId="Web-{90F97431-3FEC-8CCF-2030-A3B25BC494B2}" dt="2025-11-05T23:10:25.126" v="779" actId="1076"/>
        <pc:sldMkLst>
          <pc:docMk/>
          <pc:sldMk cId="1847345694" sldId="313"/>
        </pc:sldMkLst>
        <pc:spChg chg="mod">
          <ac:chgData name="Erik Alexander Leon" userId="S::eal368@nau.edu::73de7fb9-94be-49d5-84d1-1a4b39dbc6e3" providerId="AD" clId="Web-{90F97431-3FEC-8CCF-2030-A3B25BC494B2}" dt="2025-11-05T23:00:59.459" v="592" actId="20577"/>
          <ac:spMkLst>
            <pc:docMk/>
            <pc:sldMk cId="1847345694" sldId="313"/>
            <ac:spMk id="4" creationId="{D78B00D6-0E33-29FD-1101-92EC55C2FB32}"/>
          </ac:spMkLst>
        </pc:spChg>
        <pc:spChg chg="add mod">
          <ac:chgData name="Erik Alexander Leon" userId="S::eal368@nau.edu::73de7fb9-94be-49d5-84d1-1a4b39dbc6e3" providerId="AD" clId="Web-{90F97431-3FEC-8CCF-2030-A3B25BC494B2}" dt="2025-11-05T23:10:25.126" v="779" actId="1076"/>
          <ac:spMkLst>
            <pc:docMk/>
            <pc:sldMk cId="1847345694" sldId="313"/>
            <ac:spMk id="6" creationId="{BD3FF2CB-0218-8E22-7117-935F560DED0A}"/>
          </ac:spMkLst>
        </pc:spChg>
        <pc:spChg chg="mod">
          <ac:chgData name="Erik Alexander Leon" userId="S::eal368@nau.edu::73de7fb9-94be-49d5-84d1-1a4b39dbc6e3" providerId="AD" clId="Web-{90F97431-3FEC-8CCF-2030-A3B25BC494B2}" dt="2025-11-05T23:09:04.749" v="692" actId="1076"/>
          <ac:spMkLst>
            <pc:docMk/>
            <pc:sldMk cId="1847345694" sldId="313"/>
            <ac:spMk id="7" creationId="{0A6E5B43-D231-BA11-D1F8-11EE01DFDC24}"/>
          </ac:spMkLst>
        </pc:spChg>
        <pc:spChg chg="mod">
          <ac:chgData name="Erik Alexander Leon" userId="S::eal368@nau.edu::73de7fb9-94be-49d5-84d1-1a4b39dbc6e3" providerId="AD" clId="Web-{90F97431-3FEC-8CCF-2030-A3B25BC494B2}" dt="2025-11-05T23:09:18.749" v="696" actId="1076"/>
          <ac:spMkLst>
            <pc:docMk/>
            <pc:sldMk cId="1847345694" sldId="313"/>
            <ac:spMk id="8" creationId="{E162DD12-0170-2CCB-D9DE-1C82E1B102A4}"/>
          </ac:spMkLst>
        </pc:spChg>
        <pc:picChg chg="mod">
          <ac:chgData name="Erik Alexander Leon" userId="S::eal368@nau.edu::73de7fb9-94be-49d5-84d1-1a4b39dbc6e3" providerId="AD" clId="Web-{90F97431-3FEC-8CCF-2030-A3B25BC494B2}" dt="2025-11-05T23:09:01.280" v="691" actId="14100"/>
          <ac:picMkLst>
            <pc:docMk/>
            <pc:sldMk cId="1847345694" sldId="313"/>
            <ac:picMk id="3" creationId="{915A687F-A8C4-F018-A9B8-63647C565EF8}"/>
          </ac:picMkLst>
        </pc:picChg>
        <pc:picChg chg="mod">
          <ac:chgData name="Erik Alexander Leon" userId="S::eal368@nau.edu::73de7fb9-94be-49d5-84d1-1a4b39dbc6e3" providerId="AD" clId="Web-{90F97431-3FEC-8CCF-2030-A3B25BC494B2}" dt="2025-11-05T23:09:15.906" v="695" actId="14100"/>
          <ac:picMkLst>
            <pc:docMk/>
            <pc:sldMk cId="1847345694" sldId="313"/>
            <ac:picMk id="5" creationId="{B14C7F41-B7C2-FA51-F10E-F2D9BBFAB82D}"/>
          </ac:picMkLst>
        </pc:picChg>
      </pc:sldChg>
      <pc:sldChg chg="modSp">
        <pc:chgData name="Erik Alexander Leon" userId="S::eal368@nau.edu::73de7fb9-94be-49d5-84d1-1a4b39dbc6e3" providerId="AD" clId="Web-{90F97431-3FEC-8CCF-2030-A3B25BC494B2}" dt="2025-11-05T23:44:41.040" v="883" actId="20577"/>
        <pc:sldMkLst>
          <pc:docMk/>
          <pc:sldMk cId="1696155555" sldId="314"/>
        </pc:sldMkLst>
        <pc:spChg chg="mod">
          <ac:chgData name="Erik Alexander Leon" userId="S::eal368@nau.edu::73de7fb9-94be-49d5-84d1-1a4b39dbc6e3" providerId="AD" clId="Web-{90F97431-3FEC-8CCF-2030-A3B25BC494B2}" dt="2025-11-05T23:01:34.553" v="611" actId="20577"/>
          <ac:spMkLst>
            <pc:docMk/>
            <pc:sldMk cId="1696155555" sldId="314"/>
            <ac:spMk id="4" creationId="{4B065712-AE80-4D0C-3231-99FE685D31C2}"/>
          </ac:spMkLst>
        </pc:spChg>
        <pc:spChg chg="mod">
          <ac:chgData name="Erik Alexander Leon" userId="S::eal368@nau.edu::73de7fb9-94be-49d5-84d1-1a4b39dbc6e3" providerId="AD" clId="Web-{90F97431-3FEC-8CCF-2030-A3B25BC494B2}" dt="2025-11-05T23:01:50.350" v="631" actId="1076"/>
          <ac:spMkLst>
            <pc:docMk/>
            <pc:sldMk cId="1696155555" sldId="314"/>
            <ac:spMk id="5" creationId="{D9A1482E-28AF-095A-AB7F-6130068F635A}"/>
          </ac:spMkLst>
        </pc:spChg>
        <pc:spChg chg="mod">
          <ac:chgData name="Erik Alexander Leon" userId="S::eal368@nau.edu::73de7fb9-94be-49d5-84d1-1a4b39dbc6e3" providerId="AD" clId="Web-{90F97431-3FEC-8CCF-2030-A3B25BC494B2}" dt="2025-11-05T23:44:41.040" v="883" actId="20577"/>
          <ac:spMkLst>
            <pc:docMk/>
            <pc:sldMk cId="1696155555" sldId="314"/>
            <ac:spMk id="6" creationId="{77012F17-9045-A0F7-78BF-792B619D0535}"/>
          </ac:spMkLst>
        </pc:spChg>
      </pc:sldChg>
      <pc:sldChg chg="addSp delSp modSp">
        <pc:chgData name="Erik Alexander Leon" userId="S::eal368@nau.edu::73de7fb9-94be-49d5-84d1-1a4b39dbc6e3" providerId="AD" clId="Web-{90F97431-3FEC-8CCF-2030-A3B25BC494B2}" dt="2025-11-06T00:31:49.451" v="989" actId="1076"/>
        <pc:sldMkLst>
          <pc:docMk/>
          <pc:sldMk cId="465396666" sldId="315"/>
        </pc:sldMkLst>
        <pc:spChg chg="mod">
          <ac:chgData name="Erik Alexander Leon" userId="S::eal368@nau.edu::73de7fb9-94be-49d5-84d1-1a4b39dbc6e3" providerId="AD" clId="Web-{90F97431-3FEC-8CCF-2030-A3B25BC494B2}" dt="2025-11-05T23:02:28.056" v="646" actId="1076"/>
          <ac:spMkLst>
            <pc:docMk/>
            <pc:sldMk cId="465396666" sldId="315"/>
            <ac:spMk id="2" creationId="{6D32C0D9-08BD-B03E-47E8-08D364B7AFBE}"/>
          </ac:spMkLst>
        </pc:spChg>
        <pc:spChg chg="mod">
          <ac:chgData name="Erik Alexander Leon" userId="S::eal368@nau.edu::73de7fb9-94be-49d5-84d1-1a4b39dbc6e3" providerId="AD" clId="Web-{90F97431-3FEC-8CCF-2030-A3B25BC494B2}" dt="2025-11-05T23:02:19.383" v="644" actId="1076"/>
          <ac:spMkLst>
            <pc:docMk/>
            <pc:sldMk cId="465396666" sldId="315"/>
            <ac:spMk id="3" creationId="{00921122-0B7C-20A5-DD47-296CD9C8427F}"/>
          </ac:spMkLst>
        </pc:spChg>
        <pc:spChg chg="mod">
          <ac:chgData name="Erik Alexander Leon" userId="S::eal368@nau.edu::73de7fb9-94be-49d5-84d1-1a4b39dbc6e3" providerId="AD" clId="Web-{90F97431-3FEC-8CCF-2030-A3B25BC494B2}" dt="2025-11-05T23:02:38.901" v="649" actId="20577"/>
          <ac:spMkLst>
            <pc:docMk/>
            <pc:sldMk cId="465396666" sldId="315"/>
            <ac:spMk id="4" creationId="{EA0689A4-AE35-1F05-8DE4-E74148ADEAD4}"/>
          </ac:spMkLst>
        </pc:spChg>
        <pc:spChg chg="add del mod">
          <ac:chgData name="Erik Alexander Leon" userId="S::eal368@nau.edu::73de7fb9-94be-49d5-84d1-1a4b39dbc6e3" providerId="AD" clId="Web-{90F97431-3FEC-8CCF-2030-A3B25BC494B2}" dt="2025-11-06T00:23:45.975" v="976"/>
          <ac:spMkLst>
            <pc:docMk/>
            <pc:sldMk cId="465396666" sldId="315"/>
            <ac:spMk id="7" creationId="{4F0C0C33-F052-5CF0-5EE9-6748E05D7F1E}"/>
          </ac:spMkLst>
        </pc:spChg>
        <pc:picChg chg="add del mod">
          <ac:chgData name="Erik Alexander Leon" userId="S::eal368@nau.edu::73de7fb9-94be-49d5-84d1-1a4b39dbc6e3" providerId="AD" clId="Web-{90F97431-3FEC-8CCF-2030-A3B25BC494B2}" dt="2025-11-06T00:31:34.107" v="984"/>
          <ac:picMkLst>
            <pc:docMk/>
            <pc:sldMk cId="465396666" sldId="315"/>
            <ac:picMk id="5" creationId="{65992606-CEA4-1B14-574B-DD1E06F2CA5F}"/>
          </ac:picMkLst>
        </pc:picChg>
        <pc:picChg chg="del mod">
          <ac:chgData name="Erik Alexander Leon" userId="S::eal368@nau.edu::73de7fb9-94be-49d5-84d1-1a4b39dbc6e3" providerId="AD" clId="Web-{90F97431-3FEC-8CCF-2030-A3B25BC494B2}" dt="2025-11-06T00:23:40.600" v="974"/>
          <ac:picMkLst>
            <pc:docMk/>
            <pc:sldMk cId="465396666" sldId="315"/>
            <ac:picMk id="8" creationId="{90C80E61-33D1-C5C3-6BB5-2619EA090185}"/>
          </ac:picMkLst>
        </pc:picChg>
        <pc:picChg chg="add mod">
          <ac:chgData name="Erik Alexander Leon" userId="S::eal368@nau.edu::73de7fb9-94be-49d5-84d1-1a4b39dbc6e3" providerId="AD" clId="Web-{90F97431-3FEC-8CCF-2030-A3B25BC494B2}" dt="2025-11-06T00:31:49.451" v="989" actId="1076"/>
          <ac:picMkLst>
            <pc:docMk/>
            <pc:sldMk cId="465396666" sldId="315"/>
            <ac:picMk id="9" creationId="{860AA837-4A36-5850-EFAE-A4EF8A69D169}"/>
          </ac:picMkLst>
        </pc:picChg>
      </pc:sldChg>
      <pc:sldChg chg="modSp">
        <pc:chgData name="Erik Alexander Leon" userId="S::eal368@nau.edu::73de7fb9-94be-49d5-84d1-1a4b39dbc6e3" providerId="AD" clId="Web-{90F97431-3FEC-8CCF-2030-A3B25BC494B2}" dt="2025-11-06T00:17:23.687" v="885" actId="20577"/>
        <pc:sldMkLst>
          <pc:docMk/>
          <pc:sldMk cId="43805897" sldId="316"/>
        </pc:sldMkLst>
        <pc:spChg chg="mod">
          <ac:chgData name="Erik Alexander Leon" userId="S::eal368@nau.edu::73de7fb9-94be-49d5-84d1-1a4b39dbc6e3" providerId="AD" clId="Web-{90F97431-3FEC-8CCF-2030-A3B25BC494B2}" dt="2025-11-05T23:02:44.464" v="656" actId="20577"/>
          <ac:spMkLst>
            <pc:docMk/>
            <pc:sldMk cId="43805897" sldId="316"/>
            <ac:spMk id="4" creationId="{A5F037F1-161D-742C-C186-446DC1727E6D}"/>
          </ac:spMkLst>
        </pc:spChg>
        <pc:spChg chg="mod">
          <ac:chgData name="Erik Alexander Leon" userId="S::eal368@nau.edu::73de7fb9-94be-49d5-84d1-1a4b39dbc6e3" providerId="AD" clId="Web-{90F97431-3FEC-8CCF-2030-A3B25BC494B2}" dt="2025-11-06T00:17:23.687" v="885" actId="20577"/>
          <ac:spMkLst>
            <pc:docMk/>
            <pc:sldMk cId="43805897" sldId="316"/>
            <ac:spMk id="6" creationId="{5123D6B0-1B5F-6B07-EE14-A2137D73D626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6T00:17:58.125" v="935" actId="14100"/>
        <pc:sldMkLst>
          <pc:docMk/>
          <pc:sldMk cId="3291586285" sldId="317"/>
        </pc:sldMkLst>
        <pc:spChg chg="mod">
          <ac:chgData name="Erik Alexander Leon" userId="S::eal368@nau.edu::73de7fb9-94be-49d5-84d1-1a4b39dbc6e3" providerId="AD" clId="Web-{90F97431-3FEC-8CCF-2030-A3B25BC494B2}" dt="2025-11-05T23:02:00.428" v="640" actId="20577"/>
          <ac:spMkLst>
            <pc:docMk/>
            <pc:sldMk cId="3291586285" sldId="317"/>
            <ac:spMk id="4" creationId="{F3525234-9EA9-BA57-07FA-8511D4B30C68}"/>
          </ac:spMkLst>
        </pc:spChg>
        <pc:spChg chg="mod">
          <ac:chgData name="Erik Alexander Leon" userId="S::eal368@nau.edu::73de7fb9-94be-49d5-84d1-1a4b39dbc6e3" providerId="AD" clId="Web-{90F97431-3FEC-8CCF-2030-A3B25BC494B2}" dt="2025-11-06T00:17:48.406" v="910" actId="20577"/>
          <ac:spMkLst>
            <pc:docMk/>
            <pc:sldMk cId="3291586285" sldId="317"/>
            <ac:spMk id="8" creationId="{A10E5960-265A-B89E-2924-8BF07EC8B394}"/>
          </ac:spMkLst>
        </pc:spChg>
        <pc:spChg chg="mod">
          <ac:chgData name="Erik Alexander Leon" userId="S::eal368@nau.edu::73de7fb9-94be-49d5-84d1-1a4b39dbc6e3" providerId="AD" clId="Web-{90F97431-3FEC-8CCF-2030-A3B25BC494B2}" dt="2025-11-06T00:17:58.125" v="935" actId="14100"/>
          <ac:spMkLst>
            <pc:docMk/>
            <pc:sldMk cId="3291586285" sldId="317"/>
            <ac:spMk id="9" creationId="{E219B6BE-74C5-5871-F4F6-86ABC86B800F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5T23:02:03.694" v="641" actId="20577"/>
        <pc:sldMkLst>
          <pc:docMk/>
          <pc:sldMk cId="3514326685" sldId="318"/>
        </pc:sldMkLst>
        <pc:spChg chg="mod">
          <ac:chgData name="Erik Alexander Leon" userId="S::eal368@nau.edu::73de7fb9-94be-49d5-84d1-1a4b39dbc6e3" providerId="AD" clId="Web-{90F97431-3FEC-8CCF-2030-A3B25BC494B2}" dt="2025-11-05T23:02:03.694" v="641" actId="20577"/>
          <ac:spMkLst>
            <pc:docMk/>
            <pc:sldMk cId="3514326685" sldId="318"/>
            <ac:spMk id="4" creationId="{47339DFC-AECC-54D2-9013-D41072BA4818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5T23:00:50.834" v="589" actId="20577"/>
        <pc:sldMkLst>
          <pc:docMk/>
          <pc:sldMk cId="3251288453" sldId="319"/>
        </pc:sldMkLst>
        <pc:spChg chg="mod">
          <ac:chgData name="Erik Alexander Leon" userId="S::eal368@nau.edu::73de7fb9-94be-49d5-84d1-1a4b39dbc6e3" providerId="AD" clId="Web-{90F97431-3FEC-8CCF-2030-A3B25BC494B2}" dt="2025-11-05T23:00:50.834" v="589" actId="20577"/>
          <ac:spMkLst>
            <pc:docMk/>
            <pc:sldMk cId="3251288453" sldId="319"/>
            <ac:spMk id="4" creationId="{44EC5A02-C6B7-892E-21CC-9CC0FE7F249A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6T00:19:22.376" v="972" actId="1076"/>
        <pc:sldMkLst>
          <pc:docMk/>
          <pc:sldMk cId="2984476429" sldId="321"/>
        </pc:sldMkLst>
        <pc:spChg chg="mod">
          <ac:chgData name="Erik Alexander Leon" userId="S::eal368@nau.edu::73de7fb9-94be-49d5-84d1-1a4b39dbc6e3" providerId="AD" clId="Web-{90F97431-3FEC-8CCF-2030-A3B25BC494B2}" dt="2025-11-05T23:01:14.896" v="602" actId="20577"/>
          <ac:spMkLst>
            <pc:docMk/>
            <pc:sldMk cId="2984476429" sldId="321"/>
            <ac:spMk id="4" creationId="{57DEF7E8-1320-F838-38F8-5207148FDC7B}"/>
          </ac:spMkLst>
        </pc:spChg>
        <pc:spChg chg="mod">
          <ac:chgData name="Erik Alexander Leon" userId="S::eal368@nau.edu::73de7fb9-94be-49d5-84d1-1a4b39dbc6e3" providerId="AD" clId="Web-{90F97431-3FEC-8CCF-2030-A3B25BC494B2}" dt="2025-11-06T00:19:22.376" v="972" actId="1076"/>
          <ac:spMkLst>
            <pc:docMk/>
            <pc:sldMk cId="2984476429" sldId="321"/>
            <ac:spMk id="8" creationId="{A7C72B0A-C312-8FF2-3732-50127BF632E3}"/>
          </ac:spMkLst>
        </pc:spChg>
        <pc:spChg chg="mod">
          <ac:chgData name="Erik Alexander Leon" userId="S::eal368@nau.edu::73de7fb9-94be-49d5-84d1-1a4b39dbc6e3" providerId="AD" clId="Web-{90F97431-3FEC-8CCF-2030-A3B25BC494B2}" dt="2025-11-06T00:19:10.017" v="948" actId="20577"/>
          <ac:spMkLst>
            <pc:docMk/>
            <pc:sldMk cId="2984476429" sldId="321"/>
            <ac:spMk id="9" creationId="{1D6974E8-A65B-BC9A-EB8B-8AC860A4844C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5T23:01:28.678" v="607" actId="20577"/>
        <pc:sldMkLst>
          <pc:docMk/>
          <pc:sldMk cId="2255302503" sldId="322"/>
        </pc:sldMkLst>
        <pc:spChg chg="mod">
          <ac:chgData name="Erik Alexander Leon" userId="S::eal368@nau.edu::73de7fb9-94be-49d5-84d1-1a4b39dbc6e3" providerId="AD" clId="Web-{90F97431-3FEC-8CCF-2030-A3B25BC494B2}" dt="2025-11-05T23:01:28.678" v="607" actId="20577"/>
          <ac:spMkLst>
            <pc:docMk/>
            <pc:sldMk cId="2255302503" sldId="322"/>
            <ac:spMk id="4" creationId="{8BDBDAE8-C0C0-A3FF-1B05-004B57BBAAB4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5T23:01:20.225" v="605" actId="1076"/>
        <pc:sldMkLst>
          <pc:docMk/>
          <pc:sldMk cId="1325370278" sldId="323"/>
        </pc:sldMkLst>
        <pc:spChg chg="mod">
          <ac:chgData name="Erik Alexander Leon" userId="S::eal368@nau.edu::73de7fb9-94be-49d5-84d1-1a4b39dbc6e3" providerId="AD" clId="Web-{90F97431-3FEC-8CCF-2030-A3B25BC494B2}" dt="2025-11-05T23:01:20.225" v="605" actId="1076"/>
          <ac:spMkLst>
            <pc:docMk/>
            <pc:sldMk cId="1325370278" sldId="323"/>
            <ac:spMk id="4" creationId="{0595B8C2-4137-EC29-3899-D0B3AF6CC008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5T23:02:06.913" v="642" actId="20577"/>
        <pc:sldMkLst>
          <pc:docMk/>
          <pc:sldMk cId="1810617272" sldId="324"/>
        </pc:sldMkLst>
        <pc:spChg chg="mod">
          <ac:chgData name="Erik Alexander Leon" userId="S::eal368@nau.edu::73de7fb9-94be-49d5-84d1-1a4b39dbc6e3" providerId="AD" clId="Web-{90F97431-3FEC-8CCF-2030-A3B25BC494B2}" dt="2025-11-05T23:02:06.913" v="642" actId="20577"/>
          <ac:spMkLst>
            <pc:docMk/>
            <pc:sldMk cId="1810617272" sldId="324"/>
            <ac:spMk id="4" creationId="{D9ED60CC-105A-326D-CEED-C5E319138C40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5T23:02:59.684" v="679" actId="20577"/>
        <pc:sldMkLst>
          <pc:docMk/>
          <pc:sldMk cId="2972361527" sldId="325"/>
        </pc:sldMkLst>
        <pc:spChg chg="mod">
          <ac:chgData name="Erik Alexander Leon" userId="S::eal368@nau.edu::73de7fb9-94be-49d5-84d1-1a4b39dbc6e3" providerId="AD" clId="Web-{90F97431-3FEC-8CCF-2030-A3B25BC494B2}" dt="2025-11-05T23:02:59.684" v="679" actId="20577"/>
          <ac:spMkLst>
            <pc:docMk/>
            <pc:sldMk cId="2972361527" sldId="325"/>
            <ac:spMk id="4" creationId="{98926377-E418-EF76-AD0D-BD4B978F4F8D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5T23:02:55.965" v="670" actId="20577"/>
        <pc:sldMkLst>
          <pc:docMk/>
          <pc:sldMk cId="1442808107" sldId="326"/>
        </pc:sldMkLst>
        <pc:spChg chg="mod">
          <ac:chgData name="Erik Alexander Leon" userId="S::eal368@nau.edu::73de7fb9-94be-49d5-84d1-1a4b39dbc6e3" providerId="AD" clId="Web-{90F97431-3FEC-8CCF-2030-A3B25BC494B2}" dt="2025-11-05T23:02:55.965" v="670" actId="20577"/>
          <ac:spMkLst>
            <pc:docMk/>
            <pc:sldMk cId="1442808107" sldId="326"/>
            <ac:spMk id="4" creationId="{8E6AE161-CCB9-8F6B-0D08-E5C267641F73}"/>
          </ac:spMkLst>
        </pc:spChg>
      </pc:sldChg>
      <pc:sldChg chg="modSp">
        <pc:chgData name="Erik Alexander Leon" userId="S::eal368@nau.edu::73de7fb9-94be-49d5-84d1-1a4b39dbc6e3" providerId="AD" clId="Web-{90F97431-3FEC-8CCF-2030-A3B25BC494B2}" dt="2025-11-05T23:01:06.240" v="593" actId="20577"/>
        <pc:sldMkLst>
          <pc:docMk/>
          <pc:sldMk cId="2570839400" sldId="327"/>
        </pc:sldMkLst>
        <pc:spChg chg="mod">
          <ac:chgData name="Erik Alexander Leon" userId="S::eal368@nau.edu::73de7fb9-94be-49d5-84d1-1a4b39dbc6e3" providerId="AD" clId="Web-{90F97431-3FEC-8CCF-2030-A3B25BC494B2}" dt="2025-11-05T22:57:23.767" v="578" actId="1076"/>
          <ac:spMkLst>
            <pc:docMk/>
            <pc:sldMk cId="2570839400" sldId="327"/>
            <ac:spMk id="3" creationId="{B7CB8CC9-28F6-4F2C-B2A4-75E0FFF21293}"/>
          </ac:spMkLst>
        </pc:spChg>
        <pc:spChg chg="mod">
          <ac:chgData name="Erik Alexander Leon" userId="S::eal368@nau.edu::73de7fb9-94be-49d5-84d1-1a4b39dbc6e3" providerId="AD" clId="Web-{90F97431-3FEC-8CCF-2030-A3B25BC494B2}" dt="2025-11-05T23:01:06.240" v="593" actId="20577"/>
          <ac:spMkLst>
            <pc:docMk/>
            <pc:sldMk cId="2570839400" sldId="327"/>
            <ac:spMk id="4" creationId="{F1D6E19B-4A1A-46F7-B3A6-0EBBD96F1072}"/>
          </ac:spMkLst>
        </pc:spChg>
        <pc:picChg chg="mod">
          <ac:chgData name="Erik Alexander Leon" userId="S::eal368@nau.edu::73de7fb9-94be-49d5-84d1-1a4b39dbc6e3" providerId="AD" clId="Web-{90F97431-3FEC-8CCF-2030-A3B25BC494B2}" dt="2025-11-05T22:56:59.204" v="557" actId="1076"/>
          <ac:picMkLst>
            <pc:docMk/>
            <pc:sldMk cId="2570839400" sldId="327"/>
            <ac:picMk id="7" creationId="{DD03BBA1-97A5-51F6-AB49-9AAB89C819BD}"/>
          </ac:picMkLst>
        </pc:picChg>
      </pc:sldChg>
    </pc:docChg>
  </pc:docChgLst>
  <pc:docChgLst>
    <pc:chgData name="Riley J Shepard" userId="S::rjs583@nau.edu::5e93948d-220a-41fa-9437-9117800d540c" providerId="AD" clId="Web-{487A5B5B-8D5B-43EB-B7C3-8496BA9280EF}"/>
    <pc:docChg chg="modSld">
      <pc:chgData name="Riley J Shepard" userId="S::rjs583@nau.edu::5e93948d-220a-41fa-9437-9117800d540c" providerId="AD" clId="Web-{487A5B5B-8D5B-43EB-B7C3-8496BA9280EF}" dt="2025-11-02T20:15:32.838" v="10" actId="20577"/>
      <pc:docMkLst>
        <pc:docMk/>
      </pc:docMkLst>
      <pc:sldChg chg="addSp modSp">
        <pc:chgData name="Riley J Shepard" userId="S::rjs583@nau.edu::5e93948d-220a-41fa-9437-9117800d540c" providerId="AD" clId="Web-{487A5B5B-8D5B-43EB-B7C3-8496BA9280EF}" dt="2025-11-02T20:13:29.217" v="3" actId="14100"/>
        <pc:sldMkLst>
          <pc:docMk/>
          <pc:sldMk cId="85523843" sldId="292"/>
        </pc:sldMkLst>
        <pc:picChg chg="add mod">
          <ac:chgData name="Riley J Shepard" userId="S::rjs583@nau.edu::5e93948d-220a-41fa-9437-9117800d540c" providerId="AD" clId="Web-{487A5B5B-8D5B-43EB-B7C3-8496BA9280EF}" dt="2025-11-02T20:13:29.217" v="3" actId="14100"/>
          <ac:picMkLst>
            <pc:docMk/>
            <pc:sldMk cId="85523843" sldId="292"/>
            <ac:picMk id="2" creationId="{34D02569-23BB-C70E-9B8E-13811A65E1D1}"/>
          </ac:picMkLst>
        </pc:picChg>
      </pc:sldChg>
      <pc:sldChg chg="modSp">
        <pc:chgData name="Riley J Shepard" userId="S::rjs583@nau.edu::5e93948d-220a-41fa-9437-9117800d540c" providerId="AD" clId="Web-{487A5B5B-8D5B-43EB-B7C3-8496BA9280EF}" dt="2025-11-02T20:15:32.838" v="10" actId="20577"/>
        <pc:sldMkLst>
          <pc:docMk/>
          <pc:sldMk cId="3307681474" sldId="304"/>
        </pc:sldMkLst>
        <pc:spChg chg="mod">
          <ac:chgData name="Riley J Shepard" userId="S::rjs583@nau.edu::5e93948d-220a-41fa-9437-9117800d540c" providerId="AD" clId="Web-{487A5B5B-8D5B-43EB-B7C3-8496BA9280EF}" dt="2025-11-02T20:15:32.838" v="10" actId="20577"/>
          <ac:spMkLst>
            <pc:docMk/>
            <pc:sldMk cId="3307681474" sldId="304"/>
            <ac:spMk id="2" creationId="{E41F0B1C-0F80-E7E9-F2FD-E1B569185338}"/>
          </ac:spMkLst>
        </pc:spChg>
      </pc:sldChg>
    </pc:docChg>
  </pc:docChgLst>
  <pc:docChgLst>
    <pc:chgData name="Sichao Jiang" userId="S::js5399@nau.edu::038abb16-b482-4ac1-8b16-505bead46f6f" providerId="AD" clId="Web-{BEEC6050-DC3C-8536-7742-6AB24DD46F75}"/>
    <pc:docChg chg="addSld delSld modSld">
      <pc:chgData name="Sichao Jiang" userId="S::js5399@nau.edu::038abb16-b482-4ac1-8b16-505bead46f6f" providerId="AD" clId="Web-{BEEC6050-DC3C-8536-7742-6AB24DD46F75}" dt="2025-10-08T06:26:42.956" v="246" actId="1076"/>
      <pc:docMkLst>
        <pc:docMk/>
      </pc:docMkLst>
      <pc:sldChg chg="addSp modSp">
        <pc:chgData name="Sichao Jiang" userId="S::js5399@nau.edu::038abb16-b482-4ac1-8b16-505bead46f6f" providerId="AD" clId="Web-{BEEC6050-DC3C-8536-7742-6AB24DD46F75}" dt="2025-10-08T06:26:42.956" v="246" actId="1076"/>
        <pc:sldMkLst>
          <pc:docMk/>
          <pc:sldMk cId="1300050409" sldId="301"/>
        </pc:sldMkLst>
      </pc:sldChg>
    </pc:docChg>
  </pc:docChgLst>
  <pc:docChgLst>
    <pc:chgData name="Sichao Jiang" userId="S::js5399@nau.edu::038abb16-b482-4ac1-8b16-505bead46f6f" providerId="AD" clId="Web-{217D06FA-A1C6-185A-C43F-6C03FBB5B2BB}"/>
    <pc:docChg chg="modSld">
      <pc:chgData name="Sichao Jiang" userId="S::js5399@nau.edu::038abb16-b482-4ac1-8b16-505bead46f6f" providerId="AD" clId="Web-{217D06FA-A1C6-185A-C43F-6C03FBB5B2BB}" dt="2025-11-04T19:22:32.767" v="3" actId="1076"/>
      <pc:docMkLst>
        <pc:docMk/>
      </pc:docMkLst>
      <pc:sldChg chg="addSp delSp modSp">
        <pc:chgData name="Sichao Jiang" userId="S::js5399@nau.edu::038abb16-b482-4ac1-8b16-505bead46f6f" providerId="AD" clId="Web-{217D06FA-A1C6-185A-C43F-6C03FBB5B2BB}" dt="2025-11-04T19:22:32.767" v="3" actId="1076"/>
        <pc:sldMkLst>
          <pc:docMk/>
          <pc:sldMk cId="3291586285" sldId="317"/>
        </pc:sldMkLst>
        <pc:picChg chg="add mod">
          <ac:chgData name="Sichao Jiang" userId="S::js5399@nau.edu::038abb16-b482-4ac1-8b16-505bead46f6f" providerId="AD" clId="Web-{217D06FA-A1C6-185A-C43F-6C03FBB5B2BB}" dt="2025-11-04T19:22:32.767" v="3" actId="1076"/>
          <ac:picMkLst>
            <pc:docMk/>
            <pc:sldMk cId="3291586285" sldId="317"/>
            <ac:picMk id="3" creationId="{820CCDD9-B295-2F04-2C35-32AA10D23104}"/>
          </ac:picMkLst>
        </pc:picChg>
      </pc:sldChg>
    </pc:docChg>
  </pc:docChgLst>
  <pc:docChgLst>
    <pc:chgData name="Sichao Jiang" userId="S::js5399@nau.edu::038abb16-b482-4ac1-8b16-505bead46f6f" providerId="AD" clId="Web-{5DDA8F0A-ADB4-7194-5C05-7095F9A986C8}"/>
    <pc:docChg chg="modSld">
      <pc:chgData name="Sichao Jiang" userId="S::js5399@nau.edu::038abb16-b482-4ac1-8b16-505bead46f6f" providerId="AD" clId="Web-{5DDA8F0A-ADB4-7194-5C05-7095F9A986C8}" dt="2025-11-04T23:08:17.438" v="3" actId="1076"/>
      <pc:docMkLst>
        <pc:docMk/>
      </pc:docMkLst>
      <pc:sldChg chg="modSp">
        <pc:chgData name="Sichao Jiang" userId="S::js5399@nau.edu::038abb16-b482-4ac1-8b16-505bead46f6f" providerId="AD" clId="Web-{5DDA8F0A-ADB4-7194-5C05-7095F9A986C8}" dt="2025-11-04T23:08:17.438" v="3" actId="1076"/>
        <pc:sldMkLst>
          <pc:docMk/>
          <pc:sldMk cId="2984476429" sldId="321"/>
        </pc:sldMkLst>
      </pc:sldChg>
    </pc:docChg>
  </pc:docChgLst>
  <pc:docChgLst>
    <pc:chgData name="Sichao Jiang" userId="S::js5399@nau.edu::038abb16-b482-4ac1-8b16-505bead46f6f" providerId="AD" clId="Web-{34E46ECE-EEC4-53F5-5D47-9A758A9BEE2E}"/>
    <pc:docChg chg="modSld">
      <pc:chgData name="Sichao Jiang" userId="S::js5399@nau.edu::038abb16-b482-4ac1-8b16-505bead46f6f" providerId="AD" clId="Web-{34E46ECE-EEC4-53F5-5D47-9A758A9BEE2E}" dt="2025-10-07T09:16:54.394" v="49" actId="1076"/>
      <pc:docMkLst>
        <pc:docMk/>
      </pc:docMkLst>
    </pc:docChg>
  </pc:docChgLst>
  <pc:docChgLst>
    <pc:chgData name="Riley J Shepard" userId="S::rjs583@nau.edu::5e93948d-220a-41fa-9437-9117800d540c" providerId="AD" clId="Web-{C406D006-E979-4975-B39B-F590AA523B04}"/>
    <pc:docChg chg="modSld">
      <pc:chgData name="Riley J Shepard" userId="S::rjs583@nau.edu::5e93948d-220a-41fa-9437-9117800d540c" providerId="AD" clId="Web-{C406D006-E979-4975-B39B-F590AA523B04}" dt="2025-10-07T17:15:48.353" v="2" actId="1076"/>
      <pc:docMkLst>
        <pc:docMk/>
      </pc:docMkLst>
    </pc:docChg>
  </pc:docChgLst>
  <pc:docChgLst>
    <pc:chgData name="Sichao Jiang" userId="S::js5399@nau.edu::038abb16-b482-4ac1-8b16-505bead46f6f" providerId="AD" clId="Web-{424BF928-5ED4-3220-8D76-28FE7BC6D032}"/>
    <pc:docChg chg="modSld">
      <pc:chgData name="Sichao Jiang" userId="S::js5399@nau.edu::038abb16-b482-4ac1-8b16-505bead46f6f" providerId="AD" clId="Web-{424BF928-5ED4-3220-8D76-28FE7BC6D032}" dt="2025-11-04T23:06:08.818" v="2" actId="1076"/>
      <pc:docMkLst>
        <pc:docMk/>
      </pc:docMkLst>
    </pc:docChg>
  </pc:docChgLst>
  <pc:docChgLst>
    <pc:chgData name="Sichao Jiang" userId="S::js5399@nau.edu::038abb16-b482-4ac1-8b16-505bead46f6f" providerId="AD" clId="Web-{8B5CFA1C-4C3D-BBAC-240A-A4926B455CF9}"/>
    <pc:docChg chg="addSld modSld">
      <pc:chgData name="Sichao Jiang" userId="S::js5399@nau.edu::038abb16-b482-4ac1-8b16-505bead46f6f" providerId="AD" clId="Web-{8B5CFA1C-4C3D-BBAC-240A-A4926B455CF9}" dt="2025-10-08T20:13:09.072" v="74"/>
      <pc:docMkLst>
        <pc:docMk/>
      </pc:docMkLst>
    </pc:docChg>
  </pc:docChgLst>
  <pc:docChgLst>
    <pc:chgData name="Sichao Jiang" userId="S::js5399@nau.edu::038abb16-b482-4ac1-8b16-505bead46f6f" providerId="AD" clId="Web-{E3E29529-57FE-9ED7-890E-A6859FDBE7D2}"/>
    <pc:docChg chg="modSld">
      <pc:chgData name="Sichao Jiang" userId="S::js5399@nau.edu::038abb16-b482-4ac1-8b16-505bead46f6f" providerId="AD" clId="Web-{E3E29529-57FE-9ED7-890E-A6859FDBE7D2}" dt="2025-10-24T20:54:15.669" v="1" actId="1076"/>
      <pc:docMkLst>
        <pc:docMk/>
      </pc:docMkLst>
      <pc:sldChg chg="modSp">
        <pc:chgData name="Sichao Jiang" userId="S::js5399@nau.edu::038abb16-b482-4ac1-8b16-505bead46f6f" providerId="AD" clId="Web-{E3E29529-57FE-9ED7-890E-A6859FDBE7D2}" dt="2025-10-24T20:54:15.669" v="1" actId="1076"/>
        <pc:sldMkLst>
          <pc:docMk/>
          <pc:sldMk cId="85523843" sldId="292"/>
        </pc:sldMkLst>
      </pc:sldChg>
    </pc:docChg>
  </pc:docChgLst>
  <pc:docChgLst>
    <pc:chgData name="Erik Alexander Leon" userId="S::eal368@nau.edu::73de7fb9-94be-49d5-84d1-1a4b39dbc6e3" providerId="AD" clId="Web-{BF0DA8FF-B662-9F02-55C2-8D10670220AC}"/>
    <pc:docChg chg="modSld">
      <pc:chgData name="Erik Alexander Leon" userId="S::eal368@nau.edu::73de7fb9-94be-49d5-84d1-1a4b39dbc6e3" providerId="AD" clId="Web-{BF0DA8FF-B662-9F02-55C2-8D10670220AC}" dt="2025-10-08T22:11:10.052" v="184"/>
      <pc:docMkLst>
        <pc:docMk/>
      </pc:docMkLst>
      <pc:sldChg chg="addSp delSp modSp">
        <pc:chgData name="Erik Alexander Leon" userId="S::eal368@nau.edu::73de7fb9-94be-49d5-84d1-1a4b39dbc6e3" providerId="AD" clId="Web-{BF0DA8FF-B662-9F02-55C2-8D10670220AC}" dt="2025-10-08T21:39:54.430" v="133" actId="20577"/>
        <pc:sldMkLst>
          <pc:docMk/>
          <pc:sldMk cId="3709746496" sldId="293"/>
        </pc:sldMkLst>
        <pc:spChg chg="add del mod">
          <ac:chgData name="Erik Alexander Leon" userId="S::eal368@nau.edu::73de7fb9-94be-49d5-84d1-1a4b39dbc6e3" providerId="AD" clId="Web-{BF0DA8FF-B662-9F02-55C2-8D10670220AC}" dt="2025-10-08T21:39:54.430" v="133" actId="20577"/>
          <ac:spMkLst>
            <pc:docMk/>
            <pc:sldMk cId="3709746496" sldId="293"/>
            <ac:spMk id="4" creationId="{2975899E-4B2B-0234-C6DF-01BF35A3AEB4}"/>
          </ac:spMkLst>
        </pc:spChg>
      </pc:sldChg>
      <pc:sldChg chg="modSp">
        <pc:chgData name="Erik Alexander Leon" userId="S::eal368@nau.edu::73de7fb9-94be-49d5-84d1-1a4b39dbc6e3" providerId="AD" clId="Web-{BF0DA8FF-B662-9F02-55C2-8D10670220AC}" dt="2025-10-08T21:40:00.368" v="134" actId="20577"/>
        <pc:sldMkLst>
          <pc:docMk/>
          <pc:sldMk cId="3059715449" sldId="302"/>
        </pc:sldMkLst>
        <pc:spChg chg="mod">
          <ac:chgData name="Erik Alexander Leon" userId="S::eal368@nau.edu::73de7fb9-94be-49d5-84d1-1a4b39dbc6e3" providerId="AD" clId="Web-{BF0DA8FF-B662-9F02-55C2-8D10670220AC}" dt="2025-10-08T21:40:00.368" v="134" actId="20577"/>
          <ac:spMkLst>
            <pc:docMk/>
            <pc:sldMk cId="3059715449" sldId="302"/>
            <ac:spMk id="4" creationId="{4CF1E309-88A1-BEBA-CFA6-16A39BCCC24E}"/>
          </ac:spMkLst>
        </pc:spChg>
      </pc:sldChg>
      <pc:sldChg chg="modSp">
        <pc:chgData name="Erik Alexander Leon" userId="S::eal368@nau.edu::73de7fb9-94be-49d5-84d1-1a4b39dbc6e3" providerId="AD" clId="Web-{BF0DA8FF-B662-9F02-55C2-8D10670220AC}" dt="2025-10-08T21:39:45.070" v="129" actId="20577"/>
        <pc:sldMkLst>
          <pc:docMk/>
          <pc:sldMk cId="3307681474" sldId="304"/>
        </pc:sldMkLst>
        <pc:spChg chg="mod">
          <ac:chgData name="Erik Alexander Leon" userId="S::eal368@nau.edu::73de7fb9-94be-49d5-84d1-1a4b39dbc6e3" providerId="AD" clId="Web-{BF0DA8FF-B662-9F02-55C2-8D10670220AC}" dt="2025-10-08T21:39:45.070" v="129" actId="20577"/>
          <ac:spMkLst>
            <pc:docMk/>
            <pc:sldMk cId="3307681474" sldId="304"/>
            <ac:spMk id="4" creationId="{64C91E50-C9C6-B114-AE19-9E91094697FA}"/>
          </ac:spMkLst>
        </pc:spChg>
      </pc:sldChg>
      <pc:sldChg chg="addSp modSp">
        <pc:chgData name="Erik Alexander Leon" userId="S::eal368@nau.edu::73de7fb9-94be-49d5-84d1-1a4b39dbc6e3" providerId="AD" clId="Web-{BF0DA8FF-B662-9F02-55C2-8D10670220AC}" dt="2025-10-08T21:39:48.539" v="130" actId="20577"/>
        <pc:sldMkLst>
          <pc:docMk/>
          <pc:sldMk cId="1847345694" sldId="313"/>
        </pc:sldMkLst>
        <pc:spChg chg="mod">
          <ac:chgData name="Erik Alexander Leon" userId="S::eal368@nau.edu::73de7fb9-94be-49d5-84d1-1a4b39dbc6e3" providerId="AD" clId="Web-{BF0DA8FF-B662-9F02-55C2-8D10670220AC}" dt="2025-10-08T21:39:48.539" v="130" actId="20577"/>
          <ac:spMkLst>
            <pc:docMk/>
            <pc:sldMk cId="1847345694" sldId="313"/>
            <ac:spMk id="4" creationId="{D78B00D6-0E33-29FD-1101-92EC55C2FB32}"/>
          </ac:spMkLst>
        </pc:spChg>
      </pc:sldChg>
    </pc:docChg>
  </pc:docChgLst>
  <pc:docChgLst>
    <pc:chgData name="Sichao Jiang" userId="S::js5399@nau.edu::038abb16-b482-4ac1-8b16-505bead46f6f" providerId="AD" clId="Web-{D7CC0F71-E510-FBF5-6D0E-494F2F3CAD77}"/>
    <pc:docChg chg="modSld">
      <pc:chgData name="Sichao Jiang" userId="S::js5399@nau.edu::038abb16-b482-4ac1-8b16-505bead46f6f" providerId="AD" clId="Web-{D7CC0F71-E510-FBF5-6D0E-494F2F3CAD77}" dt="2025-11-05T01:04:28.817" v="3" actId="20577"/>
      <pc:docMkLst>
        <pc:docMk/>
      </pc:docMkLst>
      <pc:sldChg chg="addSp modSp">
        <pc:chgData name="Sichao Jiang" userId="S::js5399@nau.edu::038abb16-b482-4ac1-8b16-505bead46f6f" providerId="AD" clId="Web-{D7CC0F71-E510-FBF5-6D0E-494F2F3CAD77}" dt="2025-11-05T01:04:28.817" v="3" actId="20577"/>
        <pc:sldMkLst>
          <pc:docMk/>
          <pc:sldMk cId="2984476429" sldId="321"/>
        </pc:sldMkLst>
        <pc:spChg chg="mod">
          <ac:chgData name="Sichao Jiang" userId="S::js5399@nau.edu::038abb16-b482-4ac1-8b16-505bead46f6f" providerId="AD" clId="Web-{D7CC0F71-E510-FBF5-6D0E-494F2F3CAD77}" dt="2025-11-05T01:04:28.817" v="3" actId="20577"/>
          <ac:spMkLst>
            <pc:docMk/>
            <pc:sldMk cId="2984476429" sldId="321"/>
            <ac:spMk id="6" creationId="{1FFEB865-FEF7-46FE-0FCD-23193403B0B5}"/>
          </ac:spMkLst>
        </pc:spChg>
        <pc:picChg chg="add mod">
          <ac:chgData name="Sichao Jiang" userId="S::js5399@nau.edu::038abb16-b482-4ac1-8b16-505bead46f6f" providerId="AD" clId="Web-{D7CC0F71-E510-FBF5-6D0E-494F2F3CAD77}" dt="2025-11-05T01:04:25.911" v="2" actId="1076"/>
          <ac:picMkLst>
            <pc:docMk/>
            <pc:sldMk cId="2984476429" sldId="321"/>
            <ac:picMk id="5" creationId="{AEAE90AF-D4A1-DD5C-D13C-D510BB587DCC}"/>
          </ac:picMkLst>
        </pc:picChg>
      </pc:sldChg>
    </pc:docChg>
  </pc:docChgLst>
  <pc:docChgLst>
    <pc:chgData name="Sichao Jiang" userId="S::js5399@nau.edu::038abb16-b482-4ac1-8b16-505bead46f6f" providerId="AD" clId="Web-{A37BF9E6-A88D-7735-5C8E-3B4E313445B4}"/>
    <pc:docChg chg="modSld">
      <pc:chgData name="Sichao Jiang" userId="S::js5399@nau.edu::038abb16-b482-4ac1-8b16-505bead46f6f" providerId="AD" clId="Web-{A37BF9E6-A88D-7735-5C8E-3B4E313445B4}" dt="2025-11-04T08:23:15.584" v="1" actId="1076"/>
      <pc:docMkLst>
        <pc:docMk/>
      </pc:docMkLst>
      <pc:sldChg chg="modSp">
        <pc:chgData name="Sichao Jiang" userId="S::js5399@nau.edu::038abb16-b482-4ac1-8b16-505bead46f6f" providerId="AD" clId="Web-{A37BF9E6-A88D-7735-5C8E-3B4E313445B4}" dt="2025-11-04T08:23:15.584" v="1" actId="1076"/>
        <pc:sldMkLst>
          <pc:docMk/>
          <pc:sldMk cId="3291586285" sldId="317"/>
        </pc:sldMkLst>
      </pc:sldChg>
    </pc:docChg>
  </pc:docChgLst>
  <pc:docChgLst>
    <pc:chgData name="Sichao Jiang" userId="038abb16-b482-4ac1-8b16-505bead46f6f" providerId="ADAL" clId="{79D20E1F-D59B-416B-8E2A-8E28A2FDE83E}"/>
    <pc:docChg chg="undo custSel addSld delSld modSld">
      <pc:chgData name="Sichao Jiang" userId="038abb16-b482-4ac1-8b16-505bead46f6f" providerId="ADAL" clId="{79D20E1F-D59B-416B-8E2A-8E28A2FDE83E}" dt="2025-11-05T23:53:22.386" v="244" actId="14100"/>
      <pc:docMkLst>
        <pc:docMk/>
      </pc:docMkLst>
      <pc:sldChg chg="modSp">
        <pc:chgData name="Sichao Jiang" userId="038abb16-b482-4ac1-8b16-505bead46f6f" providerId="ADAL" clId="{79D20E1F-D59B-416B-8E2A-8E28A2FDE83E}" dt="2025-10-08T22:05:59.355" v="152" actId="20577"/>
        <pc:sldMkLst>
          <pc:docMk/>
          <pc:sldMk cId="1300050409" sldId="301"/>
        </pc:sldMkLst>
      </pc:sldChg>
      <pc:sldChg chg="modSp mod">
        <pc:chgData name="Sichao Jiang" userId="038abb16-b482-4ac1-8b16-505bead46f6f" providerId="ADAL" clId="{79D20E1F-D59B-416B-8E2A-8E28A2FDE83E}" dt="2025-11-05T23:53:22.386" v="244" actId="14100"/>
        <pc:sldMkLst>
          <pc:docMk/>
          <pc:sldMk cId="3251288453" sldId="319"/>
        </pc:sldMkLst>
        <pc:picChg chg="mod">
          <ac:chgData name="Sichao Jiang" userId="038abb16-b482-4ac1-8b16-505bead46f6f" providerId="ADAL" clId="{79D20E1F-D59B-416B-8E2A-8E28A2FDE83E}" dt="2025-11-05T23:53:22.386" v="244" actId="14100"/>
          <ac:picMkLst>
            <pc:docMk/>
            <pc:sldMk cId="3251288453" sldId="319"/>
            <ac:picMk id="3" creationId="{149D6365-DE3A-0DA8-F3F9-1B2EDAB97A33}"/>
          </ac:picMkLst>
        </pc:picChg>
      </pc:sldChg>
      <pc:sldChg chg="modSp mod">
        <pc:chgData name="Sichao Jiang" userId="038abb16-b482-4ac1-8b16-505bead46f6f" providerId="ADAL" clId="{79D20E1F-D59B-416B-8E2A-8E28A2FDE83E}" dt="2025-11-05T22:11:25.766" v="241" actId="20577"/>
        <pc:sldMkLst>
          <pc:docMk/>
          <pc:sldMk cId="2984476429" sldId="321"/>
        </pc:sldMkLst>
        <pc:spChg chg="mod">
          <ac:chgData name="Sichao Jiang" userId="038abb16-b482-4ac1-8b16-505bead46f6f" providerId="ADAL" clId="{79D20E1F-D59B-416B-8E2A-8E28A2FDE83E}" dt="2025-11-05T22:11:25.766" v="241" actId="20577"/>
          <ac:spMkLst>
            <pc:docMk/>
            <pc:sldMk cId="2984476429" sldId="321"/>
            <ac:spMk id="3" creationId="{0B3C7F25-2873-3028-96A0-3491F3BFD48C}"/>
          </ac:spMkLst>
        </pc:spChg>
      </pc:sldChg>
      <pc:sldChg chg="addSp delSp mod">
        <pc:chgData name="Sichao Jiang" userId="038abb16-b482-4ac1-8b16-505bead46f6f" providerId="ADAL" clId="{79D20E1F-D59B-416B-8E2A-8E28A2FDE83E}" dt="2025-11-05T23:07:58.002" v="243" actId="21"/>
        <pc:sldMkLst>
          <pc:docMk/>
          <pc:sldMk cId="2972361527" sldId="325"/>
        </pc:sldMkLst>
        <pc:picChg chg="add del">
          <ac:chgData name="Sichao Jiang" userId="038abb16-b482-4ac1-8b16-505bead46f6f" providerId="ADAL" clId="{79D20E1F-D59B-416B-8E2A-8E28A2FDE83E}" dt="2025-11-05T23:07:58.002" v="243" actId="21"/>
          <ac:picMkLst>
            <pc:docMk/>
            <pc:sldMk cId="2972361527" sldId="325"/>
            <ac:picMk id="8" creationId="{3EFD8D0B-729C-8B5C-9B0C-24B67BD61E3B}"/>
          </ac:picMkLst>
        </pc:picChg>
      </pc:sldChg>
    </pc:docChg>
  </pc:docChgLst>
  <pc:docChgLst>
    <pc:chgData name="Sichao Jiang" userId="S::js5399@nau.edu::038abb16-b482-4ac1-8b16-505bead46f6f" providerId="AD" clId="Web-{F034040C-171A-A0C5-8999-BC85F7842B2B}"/>
    <pc:docChg chg="modSld">
      <pc:chgData name="Sichao Jiang" userId="S::js5399@nau.edu::038abb16-b482-4ac1-8b16-505bead46f6f" providerId="AD" clId="Web-{F034040C-171A-A0C5-8999-BC85F7842B2B}" dt="2025-11-04T01:59:10.543" v="4" actId="1076"/>
      <pc:docMkLst>
        <pc:docMk/>
      </pc:docMkLst>
      <pc:sldChg chg="addSp modSp">
        <pc:chgData name="Sichao Jiang" userId="S::js5399@nau.edu::038abb16-b482-4ac1-8b16-505bead46f6f" providerId="AD" clId="Web-{F034040C-171A-A0C5-8999-BC85F7842B2B}" dt="2025-11-04T01:59:10.543" v="4" actId="1076"/>
        <pc:sldMkLst>
          <pc:docMk/>
          <pc:sldMk cId="3251288453" sldId="319"/>
        </pc:sldMkLst>
        <pc:picChg chg="add mod">
          <ac:chgData name="Sichao Jiang" userId="S::js5399@nau.edu::038abb16-b482-4ac1-8b16-505bead46f6f" providerId="AD" clId="Web-{F034040C-171A-A0C5-8999-BC85F7842B2B}" dt="2025-11-04T01:59:10.543" v="4" actId="1076"/>
          <ac:picMkLst>
            <pc:docMk/>
            <pc:sldMk cId="3251288453" sldId="319"/>
            <ac:picMk id="3" creationId="{149D6365-DE3A-0DA8-F3F9-1B2EDAB97A33}"/>
          </ac:picMkLst>
        </pc:picChg>
      </pc:sldChg>
    </pc:docChg>
  </pc:docChgLst>
  <pc:docChgLst>
    <pc:chgData name="Sichao Jiang" userId="S::js5399@nau.edu::038abb16-b482-4ac1-8b16-505bead46f6f" providerId="AD" clId="Web-{497742B4-BD2A-8280-C6E8-5AD8C61F5E41}"/>
    <pc:docChg chg="modSld">
      <pc:chgData name="Sichao Jiang" userId="S::js5399@nau.edu::038abb16-b482-4ac1-8b16-505bead46f6f" providerId="AD" clId="Web-{497742B4-BD2A-8280-C6E8-5AD8C61F5E41}" dt="2025-11-04T08:22:57.358" v="10" actId="1076"/>
      <pc:docMkLst>
        <pc:docMk/>
      </pc:docMkLst>
      <pc:sldChg chg="addSp delSp modSp">
        <pc:chgData name="Sichao Jiang" userId="S::js5399@nau.edu::038abb16-b482-4ac1-8b16-505bead46f6f" providerId="AD" clId="Web-{497742B4-BD2A-8280-C6E8-5AD8C61F5E41}" dt="2025-11-04T08:22:57.358" v="10" actId="1076"/>
        <pc:sldMkLst>
          <pc:docMk/>
          <pc:sldMk cId="3291586285" sldId="317"/>
        </pc:sldMkLst>
      </pc:sldChg>
    </pc:docChg>
  </pc:docChgLst>
  <pc:docChgLst>
    <pc:chgData name="Riley J Shepard" userId="S::rjs583@nau.edu::5e93948d-220a-41fa-9437-9117800d540c" providerId="AD" clId="Web-{5D79988A-DEAE-4145-AE7D-5CAB2E6FFBA9}"/>
    <pc:docChg chg="delSld modSld">
      <pc:chgData name="Riley J Shepard" userId="S::rjs583@nau.edu::5e93948d-220a-41fa-9437-9117800d540c" providerId="AD" clId="Web-{5D79988A-DEAE-4145-AE7D-5CAB2E6FFBA9}" dt="2025-10-29T06:05:16.467" v="12"/>
      <pc:docMkLst>
        <pc:docMk/>
      </pc:docMkLst>
      <pc:sldChg chg="delSp">
        <pc:chgData name="Riley J Shepard" userId="S::rjs583@nau.edu::5e93948d-220a-41fa-9437-9117800d540c" providerId="AD" clId="Web-{5D79988A-DEAE-4145-AE7D-5CAB2E6FFBA9}" dt="2025-10-29T06:04:53.889" v="0"/>
        <pc:sldMkLst>
          <pc:docMk/>
          <pc:sldMk cId="85523843" sldId="292"/>
        </pc:sldMkLst>
      </pc:sldChg>
    </pc:docChg>
  </pc:docChgLst>
  <pc:docChgLst>
    <pc:chgData clId="Web-{D0905EBA-0370-4EF3-85EC-82302180601A}"/>
    <pc:docChg chg="modSld">
      <pc:chgData name="" userId="" providerId="" clId="Web-{D0905EBA-0370-4EF3-85EC-82302180601A}" dt="2025-10-07T20:36:46.143" v="0"/>
      <pc:docMkLst>
        <pc:docMk/>
      </pc:docMkLst>
    </pc:docChg>
  </pc:docChgLst>
  <pc:docChgLst>
    <pc:chgData name="Riley J Shepard" userId="S::rjs583@nau.edu::5e93948d-220a-41fa-9437-9117800d540c" providerId="AD" clId="Web-{B2C5B2B5-9C08-4046-9BED-65AAE3F0BA0B}"/>
    <pc:docChg chg="modSld">
      <pc:chgData name="Riley J Shepard" userId="S::rjs583@nau.edu::5e93948d-220a-41fa-9437-9117800d540c" providerId="AD" clId="Web-{B2C5B2B5-9C08-4046-9BED-65AAE3F0BA0B}" dt="2025-10-08T22:26:40.372" v="9" actId="20577"/>
      <pc:docMkLst>
        <pc:docMk/>
      </pc:docMkLst>
    </pc:docChg>
  </pc:docChgLst>
  <pc:docChgLst>
    <pc:chgData name="Sichao Jiang" userId="S::js5399@nau.edu::038abb16-b482-4ac1-8b16-505bead46f6f" providerId="AD" clId="Web-{D042770F-01DF-36F3-C5B8-C46FC437946D}"/>
    <pc:docChg chg="modSld">
      <pc:chgData name="Sichao Jiang" userId="S::js5399@nau.edu::038abb16-b482-4ac1-8b16-505bead46f6f" providerId="AD" clId="Web-{D042770F-01DF-36F3-C5B8-C46FC437946D}" dt="2025-11-05T06:12:55.104" v="77" actId="20577"/>
      <pc:docMkLst>
        <pc:docMk/>
      </pc:docMkLst>
      <pc:sldChg chg="addSp modSp">
        <pc:chgData name="Sichao Jiang" userId="S::js5399@nau.edu::038abb16-b482-4ac1-8b16-505bead46f6f" providerId="AD" clId="Web-{D042770F-01DF-36F3-C5B8-C46FC437946D}" dt="2025-11-05T05:30:56.320" v="20" actId="14100"/>
        <pc:sldMkLst>
          <pc:docMk/>
          <pc:sldMk cId="2984476429" sldId="321"/>
        </pc:sldMkLst>
        <pc:spChg chg="add mod">
          <ac:chgData name="Sichao Jiang" userId="S::js5399@nau.edu::038abb16-b482-4ac1-8b16-505bead46f6f" providerId="AD" clId="Web-{D042770F-01DF-36F3-C5B8-C46FC437946D}" dt="2025-11-05T05:25:43.187" v="3" actId="14100"/>
          <ac:spMkLst>
            <pc:docMk/>
            <pc:sldMk cId="2984476429" sldId="321"/>
            <ac:spMk id="3" creationId="{0B3C7F25-2873-3028-96A0-3491F3BFD48C}"/>
          </ac:spMkLst>
        </pc:spChg>
        <pc:spChg chg="add mod">
          <ac:chgData name="Sichao Jiang" userId="S::js5399@nau.edu::038abb16-b482-4ac1-8b16-505bead46f6f" providerId="AD" clId="Web-{D042770F-01DF-36F3-C5B8-C46FC437946D}" dt="2025-11-05T05:30:56.320" v="20" actId="14100"/>
          <ac:spMkLst>
            <pc:docMk/>
            <pc:sldMk cId="2984476429" sldId="321"/>
            <ac:spMk id="6" creationId="{C06DE0EF-23F2-B366-1459-62F3E5E6FCFA}"/>
          </ac:spMkLst>
        </pc:spChg>
        <pc:picChg chg="mod">
          <ac:chgData name="Sichao Jiang" userId="S::js5399@nau.edu::038abb16-b482-4ac1-8b16-505bead46f6f" providerId="AD" clId="Web-{D042770F-01DF-36F3-C5B8-C46FC437946D}" dt="2025-11-05T05:26:28.063" v="16" actId="14100"/>
          <ac:picMkLst>
            <pc:docMk/>
            <pc:sldMk cId="2984476429" sldId="321"/>
            <ac:picMk id="5" creationId="{AEAE90AF-D4A1-DD5C-D13C-D510BB587DCC}"/>
          </ac:picMkLst>
        </pc:picChg>
        <pc:picChg chg="mod">
          <ac:chgData name="Sichao Jiang" userId="S::js5399@nau.edu::038abb16-b482-4ac1-8b16-505bead46f6f" providerId="AD" clId="Web-{D042770F-01DF-36F3-C5B8-C46FC437946D}" dt="2025-11-05T05:26:26.266" v="15" actId="14100"/>
          <ac:picMkLst>
            <pc:docMk/>
            <pc:sldMk cId="2984476429" sldId="321"/>
            <ac:picMk id="7" creationId="{C0C63534-9F73-81CF-0C91-006299FFBBF6}"/>
          </ac:picMkLst>
        </pc:picChg>
      </pc:sldChg>
      <pc:sldChg chg="addSp delSp modSp">
        <pc:chgData name="Sichao Jiang" userId="S::js5399@nau.edu::038abb16-b482-4ac1-8b16-505bead46f6f" providerId="AD" clId="Web-{D042770F-01DF-36F3-C5B8-C46FC437946D}" dt="2025-11-05T06:12:55.104" v="77" actId="20577"/>
        <pc:sldMkLst>
          <pc:docMk/>
          <pc:sldMk cId="1442808107" sldId="326"/>
        </pc:sldMkLst>
        <pc:spChg chg="mod">
          <ac:chgData name="Sichao Jiang" userId="S::js5399@nau.edu::038abb16-b482-4ac1-8b16-505bead46f6f" providerId="AD" clId="Web-{D042770F-01DF-36F3-C5B8-C46FC437946D}" dt="2025-11-05T06:12:55.104" v="77" actId="20577"/>
          <ac:spMkLst>
            <pc:docMk/>
            <pc:sldMk cId="1442808107" sldId="326"/>
            <ac:spMk id="6" creationId="{B903204F-06A6-FFD1-9B8F-F6875641AEE4}"/>
          </ac:spMkLst>
        </pc:spChg>
        <pc:picChg chg="add del mod">
          <ac:chgData name="Sichao Jiang" userId="S::js5399@nau.edu::038abb16-b482-4ac1-8b16-505bead46f6f" providerId="AD" clId="Web-{D042770F-01DF-36F3-C5B8-C46FC437946D}" dt="2025-11-05T05:51:03.617" v="24"/>
          <ac:picMkLst>
            <pc:docMk/>
            <pc:sldMk cId="1442808107" sldId="326"/>
            <ac:picMk id="3" creationId="{DD5E34CC-6C35-ED37-9E91-E7C70CF7A6AF}"/>
          </ac:picMkLst>
        </pc:picChg>
      </pc:sldChg>
    </pc:docChg>
  </pc:docChgLst>
  <pc:docChgLst>
    <pc:chgData name="Sichao Jiang" userId="S::js5399@nau.edu::038abb16-b482-4ac1-8b16-505bead46f6f" providerId="AD" clId="Web-{AF4E63A3-371B-ED9F-E82B-25332E8856C6}"/>
    <pc:docChg chg="modSld">
      <pc:chgData name="Sichao Jiang" userId="S::js5399@nau.edu::038abb16-b482-4ac1-8b16-505bead46f6f" providerId="AD" clId="Web-{AF4E63A3-371B-ED9F-E82B-25332E8856C6}" dt="2025-10-09T20:45:22.999" v="2" actId="1076"/>
      <pc:docMkLst>
        <pc:docMk/>
      </pc:docMkLst>
      <pc:sldChg chg="addSp delSp modSp">
        <pc:chgData name="Sichao Jiang" userId="S::js5399@nau.edu::038abb16-b482-4ac1-8b16-505bead46f6f" providerId="AD" clId="Web-{AF4E63A3-371B-ED9F-E82B-25332E8856C6}" dt="2025-10-09T20:45:22.999" v="2" actId="1076"/>
        <pc:sldMkLst>
          <pc:docMk/>
          <pc:sldMk cId="1300050409" sldId="301"/>
        </pc:sldMkLst>
      </pc:sldChg>
    </pc:docChg>
  </pc:docChgLst>
  <pc:docChgLst>
    <pc:chgData name="Erik Alexander Leon" userId="S::eal368@nau.edu::73de7fb9-94be-49d5-84d1-1a4b39dbc6e3" providerId="AD" clId="Web-{DD3B31A7-5099-A02F-B151-6ED95FBBB7B8}"/>
    <pc:docChg chg="modSld">
      <pc:chgData name="Erik Alexander Leon" userId="S::eal368@nau.edu::73de7fb9-94be-49d5-84d1-1a4b39dbc6e3" providerId="AD" clId="Web-{DD3B31A7-5099-A02F-B151-6ED95FBBB7B8}" dt="2025-10-08T22:19:58.076" v="87" actId="20577"/>
      <pc:docMkLst>
        <pc:docMk/>
      </pc:docMkLst>
    </pc:docChg>
  </pc:docChgLst>
  <pc:docChgLst>
    <pc:chgData name="Sichao Jiang" userId="S::js5399@nau.edu::038abb16-b482-4ac1-8b16-505bead46f6f" providerId="AD" clId="Web-{1EA6979D-34C8-5B2B-B6D7-290B80F2A980}"/>
    <pc:docChg chg="modSld">
      <pc:chgData name="Sichao Jiang" userId="S::js5399@nau.edu::038abb16-b482-4ac1-8b16-505bead46f6f" providerId="AD" clId="Web-{1EA6979D-34C8-5B2B-B6D7-290B80F2A980}" dt="2025-11-04T23:31:10.421" v="1" actId="1076"/>
      <pc:docMkLst>
        <pc:docMk/>
      </pc:docMkLst>
      <pc:sldChg chg="modSp">
        <pc:chgData name="Sichao Jiang" userId="S::js5399@nau.edu::038abb16-b482-4ac1-8b16-505bead46f6f" providerId="AD" clId="Web-{1EA6979D-34C8-5B2B-B6D7-290B80F2A980}" dt="2025-11-04T23:31:10.421" v="1" actId="1076"/>
        <pc:sldMkLst>
          <pc:docMk/>
          <pc:sldMk cId="2984476429" sldId="321"/>
        </pc:sldMkLst>
      </pc:sldChg>
    </pc:docChg>
  </pc:docChgLst>
  <pc:docChgLst>
    <pc:chgData name="Riley J Shepard" userId="S::rjs583@nau.edu::5e93948d-220a-41fa-9437-9117800d540c" providerId="AD" clId="Web-{B630DF3E-C30D-456F-A482-F0029E77AD6E}"/>
    <pc:docChg chg="modSld">
      <pc:chgData name="Riley J Shepard" userId="S::rjs583@nau.edu::5e93948d-220a-41fa-9437-9117800d540c" providerId="AD" clId="Web-{B630DF3E-C30D-456F-A482-F0029E77AD6E}" dt="2025-11-05T22:49:23.316" v="4" actId="1076"/>
      <pc:docMkLst>
        <pc:docMk/>
      </pc:docMkLst>
      <pc:sldChg chg="addSp modSp">
        <pc:chgData name="Riley J Shepard" userId="S::rjs583@nau.edu::5e93948d-220a-41fa-9437-9117800d540c" providerId="AD" clId="Web-{B630DF3E-C30D-456F-A482-F0029E77AD6E}" dt="2025-11-05T22:49:23.316" v="4" actId="1076"/>
        <pc:sldMkLst>
          <pc:docMk/>
          <pc:sldMk cId="3059715449" sldId="302"/>
        </pc:sldMkLst>
        <pc:spChg chg="mod">
          <ac:chgData name="Riley J Shepard" userId="S::rjs583@nau.edu::5e93948d-220a-41fa-9437-9117800d540c" providerId="AD" clId="Web-{B630DF3E-C30D-456F-A482-F0029E77AD6E}" dt="2025-11-05T22:49:21.003" v="3" actId="1076"/>
          <ac:spMkLst>
            <pc:docMk/>
            <pc:sldMk cId="3059715449" sldId="302"/>
            <ac:spMk id="7" creationId="{5743D48B-736B-6ED0-38E9-49DD9C8B7899}"/>
          </ac:spMkLst>
        </pc:spChg>
        <pc:picChg chg="add mod">
          <ac:chgData name="Riley J Shepard" userId="S::rjs583@nau.edu::5e93948d-220a-41fa-9437-9117800d540c" providerId="AD" clId="Web-{B630DF3E-C30D-456F-A482-F0029E77AD6E}" dt="2025-11-05T22:49:23.316" v="4" actId="1076"/>
          <ac:picMkLst>
            <pc:docMk/>
            <pc:sldMk cId="3059715449" sldId="302"/>
            <ac:picMk id="3" creationId="{CC4C8D94-5EF7-4954-8062-315550D88E86}"/>
          </ac:picMkLst>
        </pc:picChg>
      </pc:sldChg>
    </pc:docChg>
  </pc:docChgLst>
  <pc:docChgLst>
    <pc:chgData name="Sichao Jiang" userId="S::js5399@nau.edu::038abb16-b482-4ac1-8b16-505bead46f6f" providerId="AD" clId="Web-{851AAEA2-2007-6FCB-9FC8-CDB83A02C68F}"/>
    <pc:docChg chg="modSld">
      <pc:chgData name="Sichao Jiang" userId="S::js5399@nau.edu::038abb16-b482-4ac1-8b16-505bead46f6f" providerId="AD" clId="Web-{851AAEA2-2007-6FCB-9FC8-CDB83A02C68F}" dt="2025-11-05T02:01:38.202" v="19" actId="1076"/>
      <pc:docMkLst>
        <pc:docMk/>
      </pc:docMkLst>
      <pc:sldChg chg="modSp">
        <pc:chgData name="Sichao Jiang" userId="S::js5399@nau.edu::038abb16-b482-4ac1-8b16-505bead46f6f" providerId="AD" clId="Web-{851AAEA2-2007-6FCB-9FC8-CDB83A02C68F}" dt="2025-11-05T02:01:38.202" v="19" actId="1076"/>
        <pc:sldMkLst>
          <pc:docMk/>
          <pc:sldMk cId="3251288453" sldId="319"/>
        </pc:sldMkLst>
        <pc:spChg chg="mod">
          <ac:chgData name="Sichao Jiang" userId="S::js5399@nau.edu::038abb16-b482-4ac1-8b16-505bead46f6f" providerId="AD" clId="Web-{851AAEA2-2007-6FCB-9FC8-CDB83A02C68F}" dt="2025-11-05T02:01:30.765" v="16" actId="20577"/>
          <ac:spMkLst>
            <pc:docMk/>
            <pc:sldMk cId="3251288453" sldId="319"/>
            <ac:spMk id="16" creationId="{D489F845-A677-3623-6B07-B6A1718E0AC4}"/>
          </ac:spMkLst>
        </pc:spChg>
        <pc:picChg chg="mod">
          <ac:chgData name="Sichao Jiang" userId="S::js5399@nau.edu::038abb16-b482-4ac1-8b16-505bead46f6f" providerId="AD" clId="Web-{851AAEA2-2007-6FCB-9FC8-CDB83A02C68F}" dt="2025-11-05T02:01:38.202" v="19" actId="1076"/>
          <ac:picMkLst>
            <pc:docMk/>
            <pc:sldMk cId="3251288453" sldId="319"/>
            <ac:picMk id="3" creationId="{149D6365-DE3A-0DA8-F3F9-1B2EDAB97A33}"/>
          </ac:picMkLst>
        </pc:picChg>
      </pc:sldChg>
    </pc:docChg>
  </pc:docChgLst>
  <pc:docChgLst>
    <pc:chgData name="Riley J Shepard" userId="5e93948d-220a-41fa-9437-9117800d540c" providerId="ADAL" clId="{DD24DD56-9666-483E-A790-5323A6348BCA}"/>
    <pc:docChg chg="custSel addSld delSld modSld sldOrd">
      <pc:chgData name="Riley J Shepard" userId="5e93948d-220a-41fa-9437-9117800d540c" providerId="ADAL" clId="{DD24DD56-9666-483E-A790-5323A6348BCA}" dt="2025-10-10T06:09:43.919" v="708" actId="47"/>
      <pc:docMkLst>
        <pc:docMk/>
      </pc:docMkLst>
      <pc:sldChg chg="modSp mod">
        <pc:chgData name="Riley J Shepard" userId="5e93948d-220a-41fa-9437-9117800d540c" providerId="ADAL" clId="{DD24DD56-9666-483E-A790-5323A6348BCA}" dt="2025-10-08T23:50:36.372" v="646" actId="20577"/>
        <pc:sldMkLst>
          <pc:docMk/>
          <pc:sldMk cId="3626829727" sldId="277"/>
        </pc:sldMkLst>
        <pc:spChg chg="mod">
          <ac:chgData name="Riley J Shepard" userId="5e93948d-220a-41fa-9437-9117800d540c" providerId="ADAL" clId="{DD24DD56-9666-483E-A790-5323A6348BCA}" dt="2025-10-08T23:50:36.372" v="646" actId="20577"/>
          <ac:spMkLst>
            <pc:docMk/>
            <pc:sldMk cId="3626829727" sldId="277"/>
            <ac:spMk id="3" creationId="{2589FAA7-A986-C5FC-20FD-3C92A9B938D1}"/>
          </ac:spMkLst>
        </pc:spChg>
      </pc:sldChg>
      <pc:sldChg chg="addSp delSp modSp add mod">
        <pc:chgData name="Riley J Shepard" userId="5e93948d-220a-41fa-9437-9117800d540c" providerId="ADAL" clId="{DD24DD56-9666-483E-A790-5323A6348BCA}" dt="2025-10-10T06:06:22.207" v="707" actId="1076"/>
        <pc:sldMkLst>
          <pc:docMk/>
          <pc:sldMk cId="1300050409" sldId="301"/>
        </pc:sldMkLst>
        <pc:spChg chg="mod">
          <ac:chgData name="Riley J Shepard" userId="5e93948d-220a-41fa-9437-9117800d540c" providerId="ADAL" clId="{DD24DD56-9666-483E-A790-5323A6348BCA}" dt="2025-10-10T06:06:22.207" v="707" actId="1076"/>
          <ac:spMkLst>
            <pc:docMk/>
            <pc:sldMk cId="1300050409" sldId="301"/>
            <ac:spMk id="8" creationId="{C3424742-C7EC-29D6-497D-3DAEE18D830E}"/>
          </ac:spMkLst>
        </pc:spChg>
      </pc:sldChg>
    </pc:docChg>
  </pc:docChgLst>
  <pc:docChgLst>
    <pc:chgData name="Riley J Shepard" userId="S::rjs583@nau.edu::5e93948d-220a-41fa-9437-9117800d540c" providerId="AD" clId="Web-{D0905EBA-0370-4EF3-85EC-82302180601A}"/>
    <pc:docChg chg="modSld">
      <pc:chgData name="Riley J Shepard" userId="S::rjs583@nau.edu::5e93948d-220a-41fa-9437-9117800d540c" providerId="AD" clId="Web-{D0905EBA-0370-4EF3-85EC-82302180601A}" dt="2025-10-07T20:38:46.195" v="12" actId="1076"/>
      <pc:docMkLst>
        <pc:docMk/>
      </pc:docMkLst>
    </pc:docChg>
  </pc:docChgLst>
  <pc:docChgLst>
    <pc:chgData name="Sichao Jiang" userId="S::js5399@nau.edu::038abb16-b482-4ac1-8b16-505bead46f6f" providerId="AD" clId="Web-{55F03DDE-E33A-754E-894F-CAD33F93E8B2}"/>
    <pc:docChg chg="modSld">
      <pc:chgData name="Sichao Jiang" userId="S::js5399@nau.edu::038abb16-b482-4ac1-8b16-505bead46f6f" providerId="AD" clId="Web-{55F03DDE-E33A-754E-894F-CAD33F93E8B2}" dt="2025-11-05T21:09:55.072" v="2" actId="1076"/>
      <pc:docMkLst>
        <pc:docMk/>
      </pc:docMkLst>
      <pc:sldChg chg="addSp delSp modSp">
        <pc:chgData name="Sichao Jiang" userId="S::js5399@nau.edu::038abb16-b482-4ac1-8b16-505bead46f6f" providerId="AD" clId="Web-{55F03DDE-E33A-754E-894F-CAD33F93E8B2}" dt="2025-11-05T21:09:55.072" v="2" actId="1076"/>
        <pc:sldMkLst>
          <pc:docMk/>
          <pc:sldMk cId="2984476429" sldId="321"/>
        </pc:sldMkLst>
        <pc:spChg chg="add del mod">
          <ac:chgData name="Sichao Jiang" userId="S::js5399@nau.edu::038abb16-b482-4ac1-8b16-505bead46f6f" providerId="AD" clId="Web-{55F03DDE-E33A-754E-894F-CAD33F93E8B2}" dt="2025-11-05T21:09:52.587" v="1"/>
          <ac:spMkLst>
            <pc:docMk/>
            <pc:sldMk cId="2984476429" sldId="321"/>
            <ac:spMk id="9" creationId="{3F68FE21-485A-248D-E252-DAF8A6FDF95A}"/>
          </ac:spMkLst>
        </pc:spChg>
        <pc:picChg chg="del">
          <ac:chgData name="Sichao Jiang" userId="S::js5399@nau.edu::038abb16-b482-4ac1-8b16-505bead46f6f" providerId="AD" clId="Web-{55F03DDE-E33A-754E-894F-CAD33F93E8B2}" dt="2025-11-05T21:09:49.634" v="0"/>
          <ac:picMkLst>
            <pc:docMk/>
            <pc:sldMk cId="2984476429" sldId="321"/>
            <ac:picMk id="7" creationId="{C0C63534-9F73-81CF-0C91-006299FFBBF6}"/>
          </ac:picMkLst>
        </pc:picChg>
        <pc:picChg chg="add mod ord">
          <ac:chgData name="Sichao Jiang" userId="S::js5399@nau.edu::038abb16-b482-4ac1-8b16-505bead46f6f" providerId="AD" clId="Web-{55F03DDE-E33A-754E-894F-CAD33F93E8B2}" dt="2025-11-05T21:09:55.072" v="2" actId="1076"/>
          <ac:picMkLst>
            <pc:docMk/>
            <pc:sldMk cId="2984476429" sldId="321"/>
            <ac:picMk id="10" creationId="{1BD44CA6-F681-5838-5630-BB4EB2A97359}"/>
          </ac:picMkLst>
        </pc:picChg>
      </pc:sldChg>
    </pc:docChg>
  </pc:docChgLst>
  <pc:docChgLst>
    <pc:chgData name="Erik Alexander Leon" userId="S::eal368@nau.edu::73de7fb9-94be-49d5-84d1-1a4b39dbc6e3" providerId="AD" clId="Web-{E15BDC0A-F300-FD50-3671-ED5E92B60298}"/>
    <pc:docChg chg="addSld delSld modSld sldOrd">
      <pc:chgData name="Erik Alexander Leon" userId="S::eal368@nau.edu::73de7fb9-94be-49d5-84d1-1a4b39dbc6e3" providerId="AD" clId="Web-{E15BDC0A-F300-FD50-3671-ED5E92B60298}" dt="2025-10-09T00:03:39.527" v="315" actId="20577"/>
      <pc:docMkLst>
        <pc:docMk/>
      </pc:docMkLst>
      <pc:sldChg chg="addSp delSp modSp">
        <pc:chgData name="Erik Alexander Leon" userId="S::eal368@nau.edu::73de7fb9-94be-49d5-84d1-1a4b39dbc6e3" providerId="AD" clId="Web-{E15BDC0A-F300-FD50-3671-ED5E92B60298}" dt="2025-10-08T22:58:00.110" v="257" actId="20577"/>
        <pc:sldMkLst>
          <pc:docMk/>
          <pc:sldMk cId="3626829727" sldId="277"/>
        </pc:sldMkLst>
        <pc:spChg chg="add del mod">
          <ac:chgData name="Erik Alexander Leon" userId="S::eal368@nau.edu::73de7fb9-94be-49d5-84d1-1a4b39dbc6e3" providerId="AD" clId="Web-{E15BDC0A-F300-FD50-3671-ED5E92B60298}" dt="2025-10-08T22:58:00.110" v="257" actId="20577"/>
          <ac:spMkLst>
            <pc:docMk/>
            <pc:sldMk cId="3626829727" sldId="277"/>
            <ac:spMk id="4" creationId="{2DA24A4E-95D7-5CDA-E642-5A372BEE35BA}"/>
          </ac:spMkLst>
        </pc:spChg>
      </pc:sldChg>
      <pc:sldChg chg="modSp">
        <pc:chgData name="Erik Alexander Leon" userId="S::eal368@nau.edu::73de7fb9-94be-49d5-84d1-1a4b39dbc6e3" providerId="AD" clId="Web-{E15BDC0A-F300-FD50-3671-ED5E92B60298}" dt="2025-10-08T22:42:53.967" v="219" actId="20577"/>
        <pc:sldMkLst>
          <pc:docMk/>
          <pc:sldMk cId="85523843" sldId="292"/>
        </pc:sldMkLst>
        <pc:spChg chg="mod">
          <ac:chgData name="Erik Alexander Leon" userId="S::eal368@nau.edu::73de7fb9-94be-49d5-84d1-1a4b39dbc6e3" providerId="AD" clId="Web-{E15BDC0A-F300-FD50-3671-ED5E92B60298}" dt="2025-10-08T22:42:53.967" v="219" actId="20577"/>
          <ac:spMkLst>
            <pc:docMk/>
            <pc:sldMk cId="85523843" sldId="292"/>
            <ac:spMk id="8" creationId="{EEBAB915-603F-B570-0241-09AB90BF96CC}"/>
          </ac:spMkLst>
        </pc:spChg>
      </pc:sldChg>
      <pc:sldChg chg="modSp">
        <pc:chgData name="Erik Alexander Leon" userId="S::eal368@nau.edu::73de7fb9-94be-49d5-84d1-1a4b39dbc6e3" providerId="AD" clId="Web-{E15BDC0A-F300-FD50-3671-ED5E92B60298}" dt="2025-10-08T22:58:06" v="259" actId="20577"/>
        <pc:sldMkLst>
          <pc:docMk/>
          <pc:sldMk cId="3709746496" sldId="293"/>
        </pc:sldMkLst>
        <pc:spChg chg="mod">
          <ac:chgData name="Erik Alexander Leon" userId="S::eal368@nau.edu::73de7fb9-94be-49d5-84d1-1a4b39dbc6e3" providerId="AD" clId="Web-{E15BDC0A-F300-FD50-3671-ED5E92B60298}" dt="2025-10-08T22:58:06" v="259" actId="20577"/>
          <ac:spMkLst>
            <pc:docMk/>
            <pc:sldMk cId="3709746496" sldId="293"/>
            <ac:spMk id="4" creationId="{2975899E-4B2B-0234-C6DF-01BF35A3AEB4}"/>
          </ac:spMkLst>
        </pc:spChg>
      </pc:sldChg>
      <pc:sldChg chg="modSp">
        <pc:chgData name="Erik Alexander Leon" userId="S::eal368@nau.edu::73de7fb9-94be-49d5-84d1-1a4b39dbc6e3" providerId="AD" clId="Web-{E15BDC0A-F300-FD50-3671-ED5E92B60298}" dt="2025-10-08T22:43:25.767" v="222" actId="20577"/>
        <pc:sldMkLst>
          <pc:docMk/>
          <pc:sldMk cId="1300050409" sldId="301"/>
        </pc:sldMkLst>
        <pc:spChg chg="mod">
          <ac:chgData name="Erik Alexander Leon" userId="S::eal368@nau.edu::73de7fb9-94be-49d5-84d1-1a4b39dbc6e3" providerId="AD" clId="Web-{E15BDC0A-F300-FD50-3671-ED5E92B60298}" dt="2025-10-08T22:43:25.767" v="222" actId="20577"/>
          <ac:spMkLst>
            <pc:docMk/>
            <pc:sldMk cId="1300050409" sldId="301"/>
            <ac:spMk id="2" creationId="{400C0587-C02D-B14B-7B49-99F7324C8F79}"/>
          </ac:spMkLst>
        </pc:spChg>
      </pc:sldChg>
      <pc:sldChg chg="modSp">
        <pc:chgData name="Erik Alexander Leon" userId="S::eal368@nau.edu::73de7fb9-94be-49d5-84d1-1a4b39dbc6e3" providerId="AD" clId="Web-{E15BDC0A-F300-FD50-3671-ED5E92B60298}" dt="2025-10-08T23:52:04.427" v="289" actId="1076"/>
        <pc:sldMkLst>
          <pc:docMk/>
          <pc:sldMk cId="3307681474" sldId="304"/>
        </pc:sldMkLst>
      </pc:sldChg>
      <pc:sldChg chg="modSp">
        <pc:chgData name="Erik Alexander Leon" userId="S::eal368@nau.edu::73de7fb9-94be-49d5-84d1-1a4b39dbc6e3" providerId="AD" clId="Web-{E15BDC0A-F300-FD50-3671-ED5E92B60298}" dt="2025-10-08T23:10:12.755" v="288" actId="20577"/>
        <pc:sldMkLst>
          <pc:docMk/>
          <pc:sldMk cId="1847345694" sldId="313"/>
        </pc:sldMkLst>
      </pc:sldChg>
    </pc:docChg>
  </pc:docChgLst>
  <pc:docChgLst>
    <pc:chgData name="Riley J Shepard" userId="S::rjs583@nau.edu::5e93948d-220a-41fa-9437-9117800d540c" providerId="AD" clId="Web-{48AB4FC8-289B-4CC8-A2FB-D5623B69E0DA}"/>
    <pc:docChg chg="modSld">
      <pc:chgData name="Riley J Shepard" userId="S::rjs583@nau.edu::5e93948d-220a-41fa-9437-9117800d540c" providerId="AD" clId="Web-{48AB4FC8-289B-4CC8-A2FB-D5623B69E0DA}" dt="2025-10-07T21:49:47.160" v="28"/>
      <pc:docMkLst>
        <pc:docMk/>
      </pc:docMkLst>
      <pc:sldChg chg="addSp modSp">
        <pc:chgData name="Riley J Shepard" userId="S::rjs583@nau.edu::5e93948d-220a-41fa-9437-9117800d540c" providerId="AD" clId="Web-{48AB4FC8-289B-4CC8-A2FB-D5623B69E0DA}" dt="2025-10-07T21:49:47.160" v="28"/>
        <pc:sldMkLst>
          <pc:docMk/>
          <pc:sldMk cId="3307681474" sldId="304"/>
        </pc:sldMkLst>
      </pc:sldChg>
    </pc:docChg>
  </pc:docChgLst>
  <pc:docChgLst>
    <pc:chgData name="Erik Alexander Leon" userId="S::eal368@nau.edu::73de7fb9-94be-49d5-84d1-1a4b39dbc6e3" providerId="AD" clId="Web-{0DBE7258-CE66-D9B9-70C5-02C1B57FDA5D}"/>
    <pc:docChg chg="modSld">
      <pc:chgData name="Erik Alexander Leon" userId="S::eal368@nau.edu::73de7fb9-94be-49d5-84d1-1a4b39dbc6e3" providerId="AD" clId="Web-{0DBE7258-CE66-D9B9-70C5-02C1B57FDA5D}" dt="2025-10-07T22:06:33.634" v="55" actId="20577"/>
      <pc:docMkLst>
        <pc:docMk/>
      </pc:docMkLst>
    </pc:docChg>
  </pc:docChgLst>
  <pc:docChgLst>
    <pc:chgData name="Sichao Jiang" userId="S::js5399@nau.edu::038abb16-b482-4ac1-8b16-505bead46f6f" providerId="AD" clId="Web-{9160A87F-9CAC-406F-BA06-BEC00582BDCB}"/>
    <pc:docChg chg="modSld">
      <pc:chgData name="Sichao Jiang" userId="S::js5399@nau.edu::038abb16-b482-4ac1-8b16-505bead46f6f" providerId="AD" clId="Web-{9160A87F-9CAC-406F-BA06-BEC00582BDCB}" dt="2025-11-05T18:27:26.971" v="45" actId="20577"/>
      <pc:docMkLst>
        <pc:docMk/>
      </pc:docMkLst>
      <pc:sldChg chg="addSp delSp modSp">
        <pc:chgData name="Sichao Jiang" userId="S::js5399@nau.edu::038abb16-b482-4ac1-8b16-505bead46f6f" providerId="AD" clId="Web-{9160A87F-9CAC-406F-BA06-BEC00582BDCB}" dt="2025-11-05T18:06:34.886" v="4"/>
        <pc:sldMkLst>
          <pc:docMk/>
          <pc:sldMk cId="1300050409" sldId="301"/>
        </pc:sldMkLst>
        <pc:spChg chg="add del">
          <ac:chgData name="Sichao Jiang" userId="S::js5399@nau.edu::038abb16-b482-4ac1-8b16-505bead46f6f" providerId="AD" clId="Web-{9160A87F-9CAC-406F-BA06-BEC00582BDCB}" dt="2025-11-05T18:06:34.886" v="4"/>
          <ac:spMkLst>
            <pc:docMk/>
            <pc:sldMk cId="1300050409" sldId="301"/>
            <ac:spMk id="3" creationId="{B8D8E5A2-0CE0-2298-8776-5A936E94E93B}"/>
          </ac:spMkLst>
        </pc:spChg>
        <pc:picChg chg="del">
          <ac:chgData name="Sichao Jiang" userId="S::js5399@nau.edu::038abb16-b482-4ac1-8b16-505bead46f6f" providerId="AD" clId="Web-{9160A87F-9CAC-406F-BA06-BEC00582BDCB}" dt="2025-11-05T18:06:23.465" v="0"/>
          <ac:picMkLst>
            <pc:docMk/>
            <pc:sldMk cId="1300050409" sldId="301"/>
            <ac:picMk id="4" creationId="{8882664E-816B-F720-230A-DA94302C89DB}"/>
          </ac:picMkLst>
        </pc:picChg>
        <pc:picChg chg="add mod">
          <ac:chgData name="Sichao Jiang" userId="S::js5399@nau.edu::038abb16-b482-4ac1-8b16-505bead46f6f" providerId="AD" clId="Web-{9160A87F-9CAC-406F-BA06-BEC00582BDCB}" dt="2025-11-05T18:06:31.543" v="3" actId="1076"/>
          <ac:picMkLst>
            <pc:docMk/>
            <pc:sldMk cId="1300050409" sldId="301"/>
            <ac:picMk id="6" creationId="{FA4D73BA-0188-F65A-BD37-D3B81A0365FD}"/>
          </ac:picMkLst>
        </pc:picChg>
      </pc:sldChg>
      <pc:sldChg chg="modSp">
        <pc:chgData name="Sichao Jiang" userId="S::js5399@nau.edu::038abb16-b482-4ac1-8b16-505bead46f6f" providerId="AD" clId="Web-{9160A87F-9CAC-406F-BA06-BEC00582BDCB}" dt="2025-11-05T18:27:26.971" v="45" actId="20577"/>
        <pc:sldMkLst>
          <pc:docMk/>
          <pc:sldMk cId="1442808107" sldId="326"/>
        </pc:sldMkLst>
        <pc:spChg chg="mod">
          <ac:chgData name="Sichao Jiang" userId="S::js5399@nau.edu::038abb16-b482-4ac1-8b16-505bead46f6f" providerId="AD" clId="Web-{9160A87F-9CAC-406F-BA06-BEC00582BDCB}" dt="2025-11-05T18:27:26.971" v="45" actId="20577"/>
          <ac:spMkLst>
            <pc:docMk/>
            <pc:sldMk cId="1442808107" sldId="326"/>
            <ac:spMk id="6" creationId="{B903204F-06A6-FFD1-9B8F-F6875641AEE4}"/>
          </ac:spMkLst>
        </pc:spChg>
      </pc:sldChg>
    </pc:docChg>
  </pc:docChgLst>
  <pc:docChgLst>
    <pc:chgData name="Sichao Jiang" userId="S::js5399@nau.edu::038abb16-b482-4ac1-8b16-505bead46f6f" providerId="AD" clId="Web-{EC1EF3F8-35F1-8FF0-DB54-3B978905C58C}"/>
    <pc:docChg chg="modSld">
      <pc:chgData name="Sichao Jiang" userId="S::js5399@nau.edu::038abb16-b482-4ac1-8b16-505bead46f6f" providerId="AD" clId="Web-{EC1EF3F8-35F1-8FF0-DB54-3B978905C58C}" dt="2025-11-05T01:07:49.414" v="16" actId="1076"/>
      <pc:docMkLst>
        <pc:docMk/>
      </pc:docMkLst>
      <pc:sldChg chg="addSp delSp modSp">
        <pc:chgData name="Sichao Jiang" userId="S::js5399@nau.edu::038abb16-b482-4ac1-8b16-505bead46f6f" providerId="AD" clId="Web-{EC1EF3F8-35F1-8FF0-DB54-3B978905C58C}" dt="2025-11-05T01:07:49.414" v="16" actId="1076"/>
        <pc:sldMkLst>
          <pc:docMk/>
          <pc:sldMk cId="2984476429" sldId="321"/>
        </pc:sldMkLst>
        <pc:spChg chg="del mod">
          <ac:chgData name="Sichao Jiang" userId="S::js5399@nau.edu::038abb16-b482-4ac1-8b16-505bead46f6f" providerId="AD" clId="Web-{EC1EF3F8-35F1-8FF0-DB54-3B978905C58C}" dt="2025-11-05T01:07:35.320" v="8"/>
          <ac:spMkLst>
            <pc:docMk/>
            <pc:sldMk cId="2984476429" sldId="321"/>
            <ac:spMk id="6" creationId="{1FFEB865-FEF7-46FE-0FCD-23193403B0B5}"/>
          </ac:spMkLst>
        </pc:spChg>
        <pc:picChg chg="del mod">
          <ac:chgData name="Sichao Jiang" userId="S::js5399@nau.edu::038abb16-b482-4ac1-8b16-505bead46f6f" providerId="AD" clId="Web-{EC1EF3F8-35F1-8FF0-DB54-3B978905C58C}" dt="2025-11-05T01:07:31.695" v="7"/>
          <ac:picMkLst>
            <pc:docMk/>
            <pc:sldMk cId="2984476429" sldId="321"/>
            <ac:picMk id="3" creationId="{D7994C3B-1301-24DA-EF71-E9A75D7A1C35}"/>
          </ac:picMkLst>
        </pc:picChg>
        <pc:picChg chg="mod">
          <ac:chgData name="Sichao Jiang" userId="S::js5399@nau.edu::038abb16-b482-4ac1-8b16-505bead46f6f" providerId="AD" clId="Web-{EC1EF3F8-35F1-8FF0-DB54-3B978905C58C}" dt="2025-11-05T01:07:40.414" v="11" actId="1076"/>
          <ac:picMkLst>
            <pc:docMk/>
            <pc:sldMk cId="2984476429" sldId="321"/>
            <ac:picMk id="5" creationId="{AEAE90AF-D4A1-DD5C-D13C-D510BB587DCC}"/>
          </ac:picMkLst>
        </pc:picChg>
        <pc:picChg chg="add mod ord">
          <ac:chgData name="Sichao Jiang" userId="S::js5399@nau.edu::038abb16-b482-4ac1-8b16-505bead46f6f" providerId="AD" clId="Web-{EC1EF3F8-35F1-8FF0-DB54-3B978905C58C}" dt="2025-11-05T01:07:49.414" v="16" actId="1076"/>
          <ac:picMkLst>
            <pc:docMk/>
            <pc:sldMk cId="2984476429" sldId="321"/>
            <ac:picMk id="7" creationId="{C0C63534-9F73-81CF-0C91-006299FFBBF6}"/>
          </ac:picMkLst>
        </pc:picChg>
      </pc:sldChg>
    </pc:docChg>
  </pc:docChgLst>
  <pc:docChgLst>
    <pc:chgData name="Sichao Jiang" userId="S::js5399@nau.edu::038abb16-b482-4ac1-8b16-505bead46f6f" providerId="AD" clId="Web-{25EA9590-9740-286A-DBB1-D1D9D3B2CF91}"/>
    <pc:docChg chg="modSld">
      <pc:chgData name="Sichao Jiang" userId="S::js5399@nau.edu::038abb16-b482-4ac1-8b16-505bead46f6f" providerId="AD" clId="Web-{25EA9590-9740-286A-DBB1-D1D9D3B2CF91}" dt="2025-11-04T19:23:41.415" v="9" actId="1076"/>
      <pc:docMkLst>
        <pc:docMk/>
      </pc:docMkLst>
      <pc:sldChg chg="addSp modSp">
        <pc:chgData name="Sichao Jiang" userId="S::js5399@nau.edu::038abb16-b482-4ac1-8b16-505bead46f6f" providerId="AD" clId="Web-{25EA9590-9740-286A-DBB1-D1D9D3B2CF91}" dt="2025-11-04T19:23:41.415" v="9" actId="1076"/>
        <pc:sldMkLst>
          <pc:docMk/>
          <pc:sldMk cId="3291586285" sldId="317"/>
        </pc:sldMkLst>
        <pc:picChg chg="mod">
          <ac:chgData name="Sichao Jiang" userId="S::js5399@nau.edu::038abb16-b482-4ac1-8b16-505bead46f6f" providerId="AD" clId="Web-{25EA9590-9740-286A-DBB1-D1D9D3B2CF91}" dt="2025-11-04T19:23:15.259" v="6" actId="1076"/>
          <ac:picMkLst>
            <pc:docMk/>
            <pc:sldMk cId="3291586285" sldId="317"/>
            <ac:picMk id="3" creationId="{820CCDD9-B295-2F04-2C35-32AA10D23104}"/>
          </ac:picMkLst>
        </pc:picChg>
        <pc:picChg chg="add mod">
          <ac:chgData name="Sichao Jiang" userId="S::js5399@nau.edu::038abb16-b482-4ac1-8b16-505bead46f6f" providerId="AD" clId="Web-{25EA9590-9740-286A-DBB1-D1D9D3B2CF91}" dt="2025-11-04T19:23:41.415" v="9" actId="1076"/>
          <ac:picMkLst>
            <pc:docMk/>
            <pc:sldMk cId="3291586285" sldId="317"/>
            <ac:picMk id="5" creationId="{AE17E429-2E85-0302-5B48-D0310F653B86}"/>
          </ac:picMkLst>
        </pc:picChg>
      </pc:sldChg>
    </pc:docChg>
  </pc:docChgLst>
  <pc:docChgLst>
    <pc:chgData name="Erik Alexander Leon" userId="S::eal368@nau.edu::73de7fb9-94be-49d5-84d1-1a4b39dbc6e3" providerId="AD" clId="Web-{8B650C91-C9DB-483F-F37C-4EA010C5799E}"/>
    <pc:docChg chg="addSld modSld">
      <pc:chgData name="Erik Alexander Leon" userId="S::eal368@nau.edu::73de7fb9-94be-49d5-84d1-1a4b39dbc6e3" providerId="AD" clId="Web-{8B650C91-C9DB-483F-F37C-4EA010C5799E}" dt="2025-10-08T08:14:18.232" v="14" actId="1076"/>
      <pc:docMkLst>
        <pc:docMk/>
      </pc:docMkLst>
    </pc:docChg>
  </pc:docChgLst>
  <pc:docChgLst>
    <pc:chgData name="Riley J Shepard" userId="S::rjs583@nau.edu::5e93948d-220a-41fa-9437-9117800d540c" providerId="AD" clId="Web-{6C345176-01B3-46D1-9653-07A6B382AD28}"/>
    <pc:docChg chg="addSld delSld modSld">
      <pc:chgData name="Riley J Shepard" userId="S::rjs583@nau.edu::5e93948d-220a-41fa-9437-9117800d540c" providerId="AD" clId="Web-{6C345176-01B3-46D1-9653-07A6B382AD28}" dt="2025-10-07T21:09:04.890" v="26" actId="1076"/>
      <pc:docMkLst>
        <pc:docMk/>
      </pc:docMkLst>
    </pc:docChg>
  </pc:docChgLst>
  <pc:docChgLst>
    <pc:chgData name="Sichao Jiang" userId="S::js5399@nau.edu::038abb16-b482-4ac1-8b16-505bead46f6f" providerId="AD" clId="Web-{7F58FD9A-8B32-F676-7841-AA40DFB20D1A}"/>
    <pc:docChg chg="modSld">
      <pc:chgData name="Sichao Jiang" userId="S::js5399@nau.edu::038abb16-b482-4ac1-8b16-505bead46f6f" providerId="AD" clId="Web-{7F58FD9A-8B32-F676-7841-AA40DFB20D1A}" dt="2025-11-05T04:28:04.997" v="2" actId="20577"/>
      <pc:docMkLst>
        <pc:docMk/>
      </pc:docMkLst>
      <pc:sldChg chg="modSp">
        <pc:chgData name="Sichao Jiang" userId="S::js5399@nau.edu::038abb16-b482-4ac1-8b16-505bead46f6f" providerId="AD" clId="Web-{7F58FD9A-8B32-F676-7841-AA40DFB20D1A}" dt="2025-11-05T04:28:04.997" v="2" actId="20577"/>
        <pc:sldMkLst>
          <pc:docMk/>
          <pc:sldMk cId="3251288453" sldId="319"/>
        </pc:sldMkLst>
        <pc:spChg chg="mod">
          <ac:chgData name="Sichao Jiang" userId="S::js5399@nau.edu::038abb16-b482-4ac1-8b16-505bead46f6f" providerId="AD" clId="Web-{7F58FD9A-8B32-F676-7841-AA40DFB20D1A}" dt="2025-11-05T04:28:04.997" v="2" actId="20577"/>
          <ac:spMkLst>
            <pc:docMk/>
            <pc:sldMk cId="3251288453" sldId="319"/>
            <ac:spMk id="16" creationId="{D489F845-A677-3623-6B07-B6A1718E0AC4}"/>
          </ac:spMkLst>
        </pc:spChg>
      </pc:sldChg>
    </pc:docChg>
  </pc:docChgLst>
  <pc:docChgLst>
    <pc:chgData name="Riley J Shepard" userId="5e93948d-220a-41fa-9437-9117800d540c" providerId="ADAL" clId="{B199D3DE-EA05-4F66-820F-78FBF9C933F3}"/>
    <pc:docChg chg="undo custSel addSld delSld modSld sldOrd">
      <pc:chgData name="Riley J Shepard" userId="5e93948d-220a-41fa-9437-9117800d540c" providerId="ADAL" clId="{B199D3DE-EA05-4F66-820F-78FBF9C933F3}" dt="2025-11-06T02:30:07.734" v="6802" actId="20577"/>
      <pc:docMkLst>
        <pc:docMk/>
      </pc:docMkLst>
      <pc:sldChg chg="addSp delSp modSp del mod">
        <pc:chgData name="Riley J Shepard" userId="5e93948d-220a-41fa-9437-9117800d540c" providerId="ADAL" clId="{B199D3DE-EA05-4F66-820F-78FBF9C933F3}" dt="2025-11-05T22:20:37.348" v="6036" actId="47"/>
        <pc:sldMkLst>
          <pc:docMk/>
          <pc:sldMk cId="4286227757" sldId="278"/>
        </pc:sldMkLst>
      </pc:sldChg>
      <pc:sldChg chg="addSp modSp mod">
        <pc:chgData name="Riley J Shepard" userId="5e93948d-220a-41fa-9437-9117800d540c" providerId="ADAL" clId="{B199D3DE-EA05-4F66-820F-78FBF9C933F3}" dt="2025-11-05T23:24:33.293" v="6757" actId="20577"/>
        <pc:sldMkLst>
          <pc:docMk/>
          <pc:sldMk cId="85523843" sldId="292"/>
        </pc:sldMkLst>
        <pc:spChg chg="add mod">
          <ac:chgData name="Riley J Shepard" userId="5e93948d-220a-41fa-9437-9117800d540c" providerId="ADAL" clId="{B199D3DE-EA05-4F66-820F-78FBF9C933F3}" dt="2025-11-05T23:24:33.293" v="6757" actId="20577"/>
          <ac:spMkLst>
            <pc:docMk/>
            <pc:sldMk cId="85523843" sldId="292"/>
            <ac:spMk id="4" creationId="{B1CCE943-6C83-FA3E-0EC1-5B38519DBD0F}"/>
          </ac:spMkLst>
        </pc:spChg>
      </pc:sldChg>
      <pc:sldChg chg="addSp delSp modSp mod">
        <pc:chgData name="Riley J Shepard" userId="5e93948d-220a-41fa-9437-9117800d540c" providerId="ADAL" clId="{B199D3DE-EA05-4F66-820F-78FBF9C933F3}" dt="2025-11-05T22:43:18.866" v="6661" actId="20577"/>
        <pc:sldMkLst>
          <pc:docMk/>
          <pc:sldMk cId="3709746496" sldId="293"/>
        </pc:sldMkLst>
        <pc:spChg chg="mod">
          <ac:chgData name="Riley J Shepard" userId="5e93948d-220a-41fa-9437-9117800d540c" providerId="ADAL" clId="{B199D3DE-EA05-4F66-820F-78FBF9C933F3}" dt="2025-11-05T04:55:22.718" v="4249" actId="20577"/>
          <ac:spMkLst>
            <pc:docMk/>
            <pc:sldMk cId="3709746496" sldId="293"/>
            <ac:spMk id="3" creationId="{730D06E6-9318-6956-1D57-46CC062CC0F7}"/>
          </ac:spMkLst>
        </pc:spChg>
        <pc:spChg chg="add mod">
          <ac:chgData name="Riley J Shepard" userId="5e93948d-220a-41fa-9437-9117800d540c" providerId="ADAL" clId="{B199D3DE-EA05-4F66-820F-78FBF9C933F3}" dt="2025-11-05T22:43:18.866" v="6661" actId="20577"/>
          <ac:spMkLst>
            <pc:docMk/>
            <pc:sldMk cId="3709746496" sldId="293"/>
            <ac:spMk id="6" creationId="{1E442B16-671D-08AE-F11A-D498B30AF015}"/>
          </ac:spMkLst>
        </pc:spChg>
      </pc:sldChg>
      <pc:sldChg chg="addSp modSp mod">
        <pc:chgData name="Riley J Shepard" userId="5e93948d-220a-41fa-9437-9117800d540c" providerId="ADAL" clId="{B199D3DE-EA05-4F66-820F-78FBF9C933F3}" dt="2025-11-05T23:25:05.657" v="6778" actId="14100"/>
        <pc:sldMkLst>
          <pc:docMk/>
          <pc:sldMk cId="1300050409" sldId="301"/>
        </pc:sldMkLst>
        <pc:spChg chg="mod">
          <ac:chgData name="Riley J Shepard" userId="5e93948d-220a-41fa-9437-9117800d540c" providerId="ADAL" clId="{B199D3DE-EA05-4F66-820F-78FBF9C933F3}" dt="2025-11-05T23:16:06.342" v="6744" actId="1076"/>
          <ac:spMkLst>
            <pc:docMk/>
            <pc:sldMk cId="1300050409" sldId="301"/>
            <ac:spMk id="8" creationId="{C3424742-C7EC-29D6-497D-3DAEE18D830E}"/>
          </ac:spMkLst>
        </pc:spChg>
        <pc:spChg chg="add mod">
          <ac:chgData name="Riley J Shepard" userId="5e93948d-220a-41fa-9437-9117800d540c" providerId="ADAL" clId="{B199D3DE-EA05-4F66-820F-78FBF9C933F3}" dt="2025-11-05T23:25:02.775" v="6777" actId="14100"/>
          <ac:spMkLst>
            <pc:docMk/>
            <pc:sldMk cId="1300050409" sldId="301"/>
            <ac:spMk id="9" creationId="{D44E6ACB-58FE-6EF3-A0A9-DAB1983F7AFA}"/>
          </ac:spMkLst>
        </pc:spChg>
        <pc:picChg chg="mod">
          <ac:chgData name="Riley J Shepard" userId="5e93948d-220a-41fa-9437-9117800d540c" providerId="ADAL" clId="{B199D3DE-EA05-4F66-820F-78FBF9C933F3}" dt="2025-11-05T23:16:02.023" v="6743" actId="1076"/>
          <ac:picMkLst>
            <pc:docMk/>
            <pc:sldMk cId="1300050409" sldId="301"/>
            <ac:picMk id="3" creationId="{CF17B44D-5244-DEC3-EE76-D384E15C9B12}"/>
          </ac:picMkLst>
        </pc:picChg>
        <pc:picChg chg="add mod">
          <ac:chgData name="Riley J Shepard" userId="5e93948d-220a-41fa-9437-9117800d540c" providerId="ADAL" clId="{B199D3DE-EA05-4F66-820F-78FBF9C933F3}" dt="2025-11-05T23:25:05.657" v="6778" actId="14100"/>
          <ac:picMkLst>
            <pc:docMk/>
            <pc:sldMk cId="1300050409" sldId="301"/>
            <ac:picMk id="5" creationId="{B6D24AF5-9698-FFB7-DC30-38AEC523CEA2}"/>
          </ac:picMkLst>
        </pc:picChg>
      </pc:sldChg>
      <pc:sldChg chg="addSp delSp modSp add mod">
        <pc:chgData name="Riley J Shepard" userId="5e93948d-220a-41fa-9437-9117800d540c" providerId="ADAL" clId="{B199D3DE-EA05-4F66-820F-78FBF9C933F3}" dt="2025-11-05T23:15:44.300" v="6742" actId="20577"/>
        <pc:sldMkLst>
          <pc:docMk/>
          <pc:sldMk cId="3059715449" sldId="302"/>
        </pc:sldMkLst>
        <pc:spChg chg="mod">
          <ac:chgData name="Riley J Shepard" userId="5e93948d-220a-41fa-9437-9117800d540c" providerId="ADAL" clId="{B199D3DE-EA05-4F66-820F-78FBF9C933F3}" dt="2025-11-05T07:21:41.129" v="4430" actId="20577"/>
          <ac:spMkLst>
            <pc:docMk/>
            <pc:sldMk cId="3059715449" sldId="302"/>
            <ac:spMk id="4" creationId="{4CF1E309-88A1-BEBA-CFA6-16A39BCCC24E}"/>
          </ac:spMkLst>
        </pc:spChg>
        <pc:spChg chg="mod">
          <ac:chgData name="Riley J Shepard" userId="5e93948d-220a-41fa-9437-9117800d540c" providerId="ADAL" clId="{B199D3DE-EA05-4F66-820F-78FBF9C933F3}" dt="2025-11-05T07:22:40.225" v="4514" actId="20577"/>
          <ac:spMkLst>
            <pc:docMk/>
            <pc:sldMk cId="3059715449" sldId="302"/>
            <ac:spMk id="7" creationId="{5743D48B-736B-6ED0-38E9-49DD9C8B7899}"/>
          </ac:spMkLst>
        </pc:spChg>
        <pc:spChg chg="add mod">
          <ac:chgData name="Riley J Shepard" userId="5e93948d-220a-41fa-9437-9117800d540c" providerId="ADAL" clId="{B199D3DE-EA05-4F66-820F-78FBF9C933F3}" dt="2025-11-05T23:15:24.410" v="6708" actId="20577"/>
          <ac:spMkLst>
            <pc:docMk/>
            <pc:sldMk cId="3059715449" sldId="302"/>
            <ac:spMk id="8" creationId="{AB996B27-8435-0E1D-AEF2-A46A361E7BEB}"/>
          </ac:spMkLst>
        </pc:spChg>
        <pc:spChg chg="add mod">
          <ac:chgData name="Riley J Shepard" userId="5e93948d-220a-41fa-9437-9117800d540c" providerId="ADAL" clId="{B199D3DE-EA05-4F66-820F-78FBF9C933F3}" dt="2025-11-05T23:15:44.300" v="6742" actId="20577"/>
          <ac:spMkLst>
            <pc:docMk/>
            <pc:sldMk cId="3059715449" sldId="302"/>
            <ac:spMk id="9" creationId="{82066110-87C8-0BDC-D76E-055956038378}"/>
          </ac:spMkLst>
        </pc:spChg>
        <pc:picChg chg="add mod modCrop">
          <ac:chgData name="Riley J Shepard" userId="5e93948d-220a-41fa-9437-9117800d540c" providerId="ADAL" clId="{B199D3DE-EA05-4F66-820F-78FBF9C933F3}" dt="2025-11-05T23:14:10.494" v="6670" actId="1076"/>
          <ac:picMkLst>
            <pc:docMk/>
            <pc:sldMk cId="3059715449" sldId="302"/>
            <ac:picMk id="6" creationId="{12DB081F-D81F-70B6-3546-5EE6A35FB900}"/>
          </ac:picMkLst>
        </pc:picChg>
      </pc:sldChg>
      <pc:sldChg chg="addSp modSp mod">
        <pc:chgData name="Riley J Shepard" userId="5e93948d-220a-41fa-9437-9117800d540c" providerId="ADAL" clId="{B199D3DE-EA05-4F66-820F-78FBF9C933F3}" dt="2025-11-05T22:30:19.584" v="6178" actId="20577"/>
        <pc:sldMkLst>
          <pc:docMk/>
          <pc:sldMk cId="3307681474" sldId="304"/>
        </pc:sldMkLst>
        <pc:spChg chg="mod">
          <ac:chgData name="Riley J Shepard" userId="5e93948d-220a-41fa-9437-9117800d540c" providerId="ADAL" clId="{B199D3DE-EA05-4F66-820F-78FBF9C933F3}" dt="2025-11-03T03:36:15.499" v="2997" actId="20577"/>
          <ac:spMkLst>
            <pc:docMk/>
            <pc:sldMk cId="3307681474" sldId="304"/>
            <ac:spMk id="2" creationId="{E41F0B1C-0F80-E7E9-F2FD-E1B569185338}"/>
          </ac:spMkLst>
        </pc:spChg>
        <pc:spChg chg="add mod">
          <ac:chgData name="Riley J Shepard" userId="5e93948d-220a-41fa-9437-9117800d540c" providerId="ADAL" clId="{B199D3DE-EA05-4F66-820F-78FBF9C933F3}" dt="2025-11-05T22:30:19.584" v="6178" actId="20577"/>
          <ac:spMkLst>
            <pc:docMk/>
            <pc:sldMk cId="3307681474" sldId="304"/>
            <ac:spMk id="5" creationId="{189E0F5D-887A-67AD-9831-57A834B079CB}"/>
          </ac:spMkLst>
        </pc:spChg>
      </pc:sldChg>
      <pc:sldChg chg="addSp modSp mod">
        <pc:chgData name="Riley J Shepard" userId="5e93948d-220a-41fa-9437-9117800d540c" providerId="ADAL" clId="{B199D3DE-EA05-4F66-820F-78FBF9C933F3}" dt="2025-11-05T22:30:48.694" v="6182" actId="20577"/>
        <pc:sldMkLst>
          <pc:docMk/>
          <pc:sldMk cId="1847345694" sldId="313"/>
        </pc:sldMkLst>
        <pc:spChg chg="mod">
          <ac:chgData name="Riley J Shepard" userId="5e93948d-220a-41fa-9437-9117800d540c" providerId="ADAL" clId="{B199D3DE-EA05-4F66-820F-78FBF9C933F3}" dt="2025-11-03T05:34:22.497" v="3047" actId="20577"/>
          <ac:spMkLst>
            <pc:docMk/>
            <pc:sldMk cId="1847345694" sldId="313"/>
            <ac:spMk id="2" creationId="{23D801D1-7129-D6F2-9448-83B807440EE5}"/>
          </ac:spMkLst>
        </pc:spChg>
        <pc:spChg chg="add mod">
          <ac:chgData name="Riley J Shepard" userId="5e93948d-220a-41fa-9437-9117800d540c" providerId="ADAL" clId="{B199D3DE-EA05-4F66-820F-78FBF9C933F3}" dt="2025-11-05T22:30:43.314" v="6180" actId="20577"/>
          <ac:spMkLst>
            <pc:docMk/>
            <pc:sldMk cId="1847345694" sldId="313"/>
            <ac:spMk id="7" creationId="{0A6E5B43-D231-BA11-D1F8-11EE01DFDC24}"/>
          </ac:spMkLst>
        </pc:spChg>
        <pc:spChg chg="add mod">
          <ac:chgData name="Riley J Shepard" userId="5e93948d-220a-41fa-9437-9117800d540c" providerId="ADAL" clId="{B199D3DE-EA05-4F66-820F-78FBF9C933F3}" dt="2025-11-05T22:30:48.694" v="6182" actId="20577"/>
          <ac:spMkLst>
            <pc:docMk/>
            <pc:sldMk cId="1847345694" sldId="313"/>
            <ac:spMk id="8" creationId="{E162DD12-0170-2CCB-D9DE-1C82E1B102A4}"/>
          </ac:spMkLst>
        </pc:spChg>
      </pc:sldChg>
      <pc:sldChg chg="addSp modSp mod">
        <pc:chgData name="Riley J Shepard" userId="5e93948d-220a-41fa-9437-9117800d540c" providerId="ADAL" clId="{B199D3DE-EA05-4F66-820F-78FBF9C933F3}" dt="2025-11-05T22:36:03.819" v="6367" actId="20577"/>
        <pc:sldMkLst>
          <pc:docMk/>
          <pc:sldMk cId="1696155555" sldId="314"/>
        </pc:sldMkLst>
        <pc:spChg chg="mod">
          <ac:chgData name="Riley J Shepard" userId="5e93948d-220a-41fa-9437-9117800d540c" providerId="ADAL" clId="{B199D3DE-EA05-4F66-820F-78FBF9C933F3}" dt="2025-11-03T00:52:34.605" v="2985" actId="20577"/>
          <ac:spMkLst>
            <pc:docMk/>
            <pc:sldMk cId="1696155555" sldId="314"/>
            <ac:spMk id="2" creationId="{6C32BA06-F60B-F13E-C492-A5DD82A85F40}"/>
          </ac:spMkLst>
        </pc:spChg>
        <pc:spChg chg="add mod">
          <ac:chgData name="Riley J Shepard" userId="5e93948d-220a-41fa-9437-9117800d540c" providerId="ADAL" clId="{B199D3DE-EA05-4F66-820F-78FBF9C933F3}" dt="2025-11-05T22:36:03.819" v="6367" actId="20577"/>
          <ac:spMkLst>
            <pc:docMk/>
            <pc:sldMk cId="1696155555" sldId="314"/>
            <ac:spMk id="5" creationId="{D9A1482E-28AF-095A-AB7F-6130068F635A}"/>
          </ac:spMkLst>
        </pc:spChg>
        <pc:picChg chg="mod">
          <ac:chgData name="Riley J Shepard" userId="5e93948d-220a-41fa-9437-9117800d540c" providerId="ADAL" clId="{B199D3DE-EA05-4F66-820F-78FBF9C933F3}" dt="2025-11-05T22:35:48.236" v="6352" actId="1076"/>
          <ac:picMkLst>
            <pc:docMk/>
            <pc:sldMk cId="1696155555" sldId="314"/>
            <ac:picMk id="3" creationId="{E9F5335B-9AB5-9F80-C201-4776ADB53FF1}"/>
          </ac:picMkLst>
        </pc:picChg>
      </pc:sldChg>
      <pc:sldChg chg="addSp modSp mod">
        <pc:chgData name="Riley J Shepard" userId="5e93948d-220a-41fa-9437-9117800d540c" providerId="ADAL" clId="{B199D3DE-EA05-4F66-820F-78FBF9C933F3}" dt="2025-11-05T22:41:25.293" v="6594" actId="20577"/>
        <pc:sldMkLst>
          <pc:docMk/>
          <pc:sldMk cId="465396666" sldId="315"/>
        </pc:sldMkLst>
        <pc:spChg chg="mod">
          <ac:chgData name="Riley J Shepard" userId="5e93948d-220a-41fa-9437-9117800d540c" providerId="ADAL" clId="{B199D3DE-EA05-4F66-820F-78FBF9C933F3}" dt="2025-11-05T22:40:55.549" v="6572" actId="1076"/>
          <ac:spMkLst>
            <pc:docMk/>
            <pc:sldMk cId="465396666" sldId="315"/>
            <ac:spMk id="2" creationId="{6D32C0D9-08BD-B03E-47E8-08D364B7AFBE}"/>
          </ac:spMkLst>
        </pc:spChg>
        <pc:spChg chg="add mod">
          <ac:chgData name="Riley J Shepard" userId="5e93948d-220a-41fa-9437-9117800d540c" providerId="ADAL" clId="{B199D3DE-EA05-4F66-820F-78FBF9C933F3}" dt="2025-11-05T22:41:25.293" v="6594" actId="20577"/>
          <ac:spMkLst>
            <pc:docMk/>
            <pc:sldMk cId="465396666" sldId="315"/>
            <ac:spMk id="3" creationId="{00921122-0B7C-20A5-DD47-296CD9C8427F}"/>
          </ac:spMkLst>
        </pc:spChg>
      </pc:sldChg>
      <pc:sldChg chg="modSp mod">
        <pc:chgData name="Riley J Shepard" userId="5e93948d-220a-41fa-9437-9117800d540c" providerId="ADAL" clId="{B199D3DE-EA05-4F66-820F-78FBF9C933F3}" dt="2025-11-05T04:53:50.030" v="4219" actId="20577"/>
        <pc:sldMkLst>
          <pc:docMk/>
          <pc:sldMk cId="43805897" sldId="316"/>
        </pc:sldMkLst>
        <pc:spChg chg="mod">
          <ac:chgData name="Riley J Shepard" userId="5e93948d-220a-41fa-9437-9117800d540c" providerId="ADAL" clId="{B199D3DE-EA05-4F66-820F-78FBF9C933F3}" dt="2025-11-05T04:53:50.030" v="4219" actId="20577"/>
          <ac:spMkLst>
            <pc:docMk/>
            <pc:sldMk cId="43805897" sldId="316"/>
            <ac:spMk id="2" creationId="{4DC59EF4-113A-47C7-2CD1-27C52C34E555}"/>
          </ac:spMkLst>
        </pc:spChg>
        <pc:spChg chg="mod">
          <ac:chgData name="Riley J Shepard" userId="5e93948d-220a-41fa-9437-9117800d540c" providerId="ADAL" clId="{B199D3DE-EA05-4F66-820F-78FBF9C933F3}" dt="2025-11-05T04:53:43.034" v="4213" actId="6549"/>
          <ac:spMkLst>
            <pc:docMk/>
            <pc:sldMk cId="43805897" sldId="316"/>
            <ac:spMk id="6" creationId="{5123D6B0-1B5F-6B07-EE14-A2137D73D626}"/>
          </ac:spMkLst>
        </pc:spChg>
      </pc:sldChg>
      <pc:sldChg chg="addSp modSp add mod">
        <pc:chgData name="Riley J Shepard" userId="5e93948d-220a-41fa-9437-9117800d540c" providerId="ADAL" clId="{B199D3DE-EA05-4F66-820F-78FBF9C933F3}" dt="2025-11-05T22:36:58.262" v="6399" actId="20577"/>
        <pc:sldMkLst>
          <pc:docMk/>
          <pc:sldMk cId="3291586285" sldId="317"/>
        </pc:sldMkLst>
        <pc:spChg chg="mod">
          <ac:chgData name="Riley J Shepard" userId="5e93948d-220a-41fa-9437-9117800d540c" providerId="ADAL" clId="{B199D3DE-EA05-4F66-820F-78FBF9C933F3}" dt="2025-11-03T00:52:40.138" v="2991" actId="20577"/>
          <ac:spMkLst>
            <pc:docMk/>
            <pc:sldMk cId="3291586285" sldId="317"/>
            <ac:spMk id="2" creationId="{F1EA874C-A706-1992-7840-073ACD62B7EA}"/>
          </ac:spMkLst>
        </pc:spChg>
        <pc:spChg chg="add mod">
          <ac:chgData name="Riley J Shepard" userId="5e93948d-220a-41fa-9437-9117800d540c" providerId="ADAL" clId="{B199D3DE-EA05-4F66-820F-78FBF9C933F3}" dt="2025-11-05T22:36:44.720" v="6385" actId="20577"/>
          <ac:spMkLst>
            <pc:docMk/>
            <pc:sldMk cId="3291586285" sldId="317"/>
            <ac:spMk id="8" creationId="{A10E5960-265A-B89E-2924-8BF07EC8B394}"/>
          </ac:spMkLst>
        </pc:spChg>
        <pc:spChg chg="add mod">
          <ac:chgData name="Riley J Shepard" userId="5e93948d-220a-41fa-9437-9117800d540c" providerId="ADAL" clId="{B199D3DE-EA05-4F66-820F-78FBF9C933F3}" dt="2025-11-05T22:36:58.262" v="6399" actId="20577"/>
          <ac:spMkLst>
            <pc:docMk/>
            <pc:sldMk cId="3291586285" sldId="317"/>
            <ac:spMk id="9" creationId="{E219B6BE-74C5-5871-F4F6-86ABC86B800F}"/>
          </ac:spMkLst>
        </pc:spChg>
      </pc:sldChg>
      <pc:sldChg chg="addSp delSp modSp add mod">
        <pc:chgData name="Riley J Shepard" userId="5e93948d-220a-41fa-9437-9117800d540c" providerId="ADAL" clId="{B199D3DE-EA05-4F66-820F-78FBF9C933F3}" dt="2025-11-06T02:30:07.734" v="6802" actId="20577"/>
        <pc:sldMkLst>
          <pc:docMk/>
          <pc:sldMk cId="3514326685" sldId="318"/>
        </pc:sldMkLst>
        <pc:spChg chg="mod">
          <ac:chgData name="Riley J Shepard" userId="5e93948d-220a-41fa-9437-9117800d540c" providerId="ADAL" clId="{B199D3DE-EA05-4F66-820F-78FBF9C933F3}" dt="2025-11-04T09:03:34.496" v="3875" actId="20577"/>
          <ac:spMkLst>
            <pc:docMk/>
            <pc:sldMk cId="3514326685" sldId="318"/>
            <ac:spMk id="4" creationId="{47339DFC-AECC-54D2-9013-D41072BA4818}"/>
          </ac:spMkLst>
        </pc:spChg>
        <pc:spChg chg="mod">
          <ac:chgData name="Riley J Shepard" userId="5e93948d-220a-41fa-9437-9117800d540c" providerId="ADAL" clId="{B199D3DE-EA05-4F66-820F-78FBF9C933F3}" dt="2025-11-03T09:23:41.019" v="3242" actId="20577"/>
          <ac:spMkLst>
            <pc:docMk/>
            <pc:sldMk cId="3514326685" sldId="318"/>
            <ac:spMk id="6" creationId="{EB0D38DE-891A-2EF2-DF3B-E12B7A53748F}"/>
          </ac:spMkLst>
        </pc:spChg>
        <pc:spChg chg="add mod">
          <ac:chgData name="Riley J Shepard" userId="5e93948d-220a-41fa-9437-9117800d540c" providerId="ADAL" clId="{B199D3DE-EA05-4F66-820F-78FBF9C933F3}" dt="2025-11-06T02:30:07.734" v="6802" actId="20577"/>
          <ac:spMkLst>
            <pc:docMk/>
            <pc:sldMk cId="3514326685" sldId="318"/>
            <ac:spMk id="11" creationId="{07B13AC0-31DC-E526-1E78-E21ABEBCB6DC}"/>
          </ac:spMkLst>
        </pc:spChg>
        <pc:spChg chg="add mod">
          <ac:chgData name="Riley J Shepard" userId="5e93948d-220a-41fa-9437-9117800d540c" providerId="ADAL" clId="{B199D3DE-EA05-4F66-820F-78FBF9C933F3}" dt="2025-11-05T22:38:07.041" v="6461" actId="14100"/>
          <ac:spMkLst>
            <pc:docMk/>
            <pc:sldMk cId="3514326685" sldId="318"/>
            <ac:spMk id="12" creationId="{59C8B82A-9490-CD33-22F6-96D49E9D9634}"/>
          </ac:spMkLst>
        </pc:spChg>
        <pc:spChg chg="add mod">
          <ac:chgData name="Riley J Shepard" userId="5e93948d-220a-41fa-9437-9117800d540c" providerId="ADAL" clId="{B199D3DE-EA05-4F66-820F-78FBF9C933F3}" dt="2025-11-05T22:38:49.426" v="6487" actId="1076"/>
          <ac:spMkLst>
            <pc:docMk/>
            <pc:sldMk cId="3514326685" sldId="318"/>
            <ac:spMk id="13" creationId="{DAD1E3BC-B3CF-08B3-D27F-E33B49F5C03F}"/>
          </ac:spMkLst>
        </pc:spChg>
        <pc:picChg chg="add mod">
          <ac:chgData name="Riley J Shepard" userId="5e93948d-220a-41fa-9437-9117800d540c" providerId="ADAL" clId="{B199D3DE-EA05-4F66-820F-78FBF9C933F3}" dt="2025-11-03T09:23:18.985" v="3202" actId="1076"/>
          <ac:picMkLst>
            <pc:docMk/>
            <pc:sldMk cId="3514326685" sldId="318"/>
            <ac:picMk id="8" creationId="{EE360E53-4F1E-B3E1-9D3C-46A475DB9B24}"/>
          </ac:picMkLst>
        </pc:picChg>
        <pc:picChg chg="add mod">
          <ac:chgData name="Riley J Shepard" userId="5e93948d-220a-41fa-9437-9117800d540c" providerId="ADAL" clId="{B199D3DE-EA05-4F66-820F-78FBF9C933F3}" dt="2025-11-04T08:33:29.790" v="3418" actId="1076"/>
          <ac:picMkLst>
            <pc:docMk/>
            <pc:sldMk cId="3514326685" sldId="318"/>
            <ac:picMk id="10" creationId="{3AA28EE5-CB48-EEB9-552F-90952B65B9C3}"/>
          </ac:picMkLst>
        </pc:picChg>
      </pc:sldChg>
      <pc:sldChg chg="addSp modSp add mod">
        <pc:chgData name="Riley J Shepard" userId="5e93948d-220a-41fa-9437-9117800d540c" providerId="ADAL" clId="{B199D3DE-EA05-4F66-820F-78FBF9C933F3}" dt="2025-11-05T22:30:05.578" v="6171" actId="20577"/>
        <pc:sldMkLst>
          <pc:docMk/>
          <pc:sldMk cId="3251288453" sldId="319"/>
        </pc:sldMkLst>
        <pc:spChg chg="mod">
          <ac:chgData name="Riley J Shepard" userId="5e93948d-220a-41fa-9437-9117800d540c" providerId="ADAL" clId="{B199D3DE-EA05-4F66-820F-78FBF9C933F3}" dt="2025-11-03T03:36:19.919" v="3003" actId="20577"/>
          <ac:spMkLst>
            <pc:docMk/>
            <pc:sldMk cId="3251288453" sldId="319"/>
            <ac:spMk id="2" creationId="{262A5088-22F2-8F20-9B1D-953A143B2CC0}"/>
          </ac:spMkLst>
        </pc:spChg>
        <pc:spChg chg="add mod">
          <ac:chgData name="Riley J Shepard" userId="5e93948d-220a-41fa-9437-9117800d540c" providerId="ADAL" clId="{B199D3DE-EA05-4F66-820F-78FBF9C933F3}" dt="2025-11-05T22:30:05.578" v="6171" actId="20577"/>
          <ac:spMkLst>
            <pc:docMk/>
            <pc:sldMk cId="3251288453" sldId="319"/>
            <ac:spMk id="5" creationId="{3DA20637-6A84-0072-C243-BEC56C5CF391}"/>
          </ac:spMkLst>
        </pc:spChg>
        <pc:picChg chg="mod modCrop">
          <ac:chgData name="Riley J Shepard" userId="5e93948d-220a-41fa-9437-9117800d540c" providerId="ADAL" clId="{B199D3DE-EA05-4F66-820F-78FBF9C933F3}" dt="2025-11-05T22:27:22.318" v="6067" actId="732"/>
          <ac:picMkLst>
            <pc:docMk/>
            <pc:sldMk cId="3251288453" sldId="319"/>
            <ac:picMk id="3" creationId="{149D6365-DE3A-0DA8-F3F9-1B2EDAB97A33}"/>
          </ac:picMkLst>
        </pc:picChg>
      </pc:sldChg>
      <pc:sldChg chg="addSp delSp modSp add mod">
        <pc:chgData name="Riley J Shepard" userId="5e93948d-220a-41fa-9437-9117800d540c" providerId="ADAL" clId="{B199D3DE-EA05-4F66-820F-78FBF9C933F3}" dt="2025-11-05T22:28:39.360" v="6114" actId="1076"/>
        <pc:sldMkLst>
          <pc:docMk/>
          <pc:sldMk cId="1128238004" sldId="320"/>
        </pc:sldMkLst>
        <pc:spChg chg="mod">
          <ac:chgData name="Riley J Shepard" userId="5e93948d-220a-41fa-9437-9117800d540c" providerId="ADAL" clId="{B199D3DE-EA05-4F66-820F-78FBF9C933F3}" dt="2025-11-04T08:49:52.540" v="3559" actId="14100"/>
          <ac:spMkLst>
            <pc:docMk/>
            <pc:sldMk cId="1128238004" sldId="320"/>
            <ac:spMk id="2" creationId="{CBAFD83B-6D9E-EECA-935C-2499BB14677C}"/>
          </ac:spMkLst>
        </pc:spChg>
        <pc:spChg chg="mod ord">
          <ac:chgData name="Riley J Shepard" userId="5e93948d-220a-41fa-9437-9117800d540c" providerId="ADAL" clId="{B199D3DE-EA05-4F66-820F-78FBF9C933F3}" dt="2025-11-05T07:38:01.367" v="5426" actId="20577"/>
          <ac:spMkLst>
            <pc:docMk/>
            <pc:sldMk cId="1128238004" sldId="320"/>
            <ac:spMk id="4" creationId="{F3D3986F-DB51-9076-0599-982B4D9F5D9A}"/>
          </ac:spMkLst>
        </pc:spChg>
        <pc:spChg chg="add mod">
          <ac:chgData name="Riley J Shepard" userId="5e93948d-220a-41fa-9437-9117800d540c" providerId="ADAL" clId="{B199D3DE-EA05-4F66-820F-78FBF9C933F3}" dt="2025-11-05T22:28:39.360" v="6114" actId="1076"/>
          <ac:spMkLst>
            <pc:docMk/>
            <pc:sldMk cId="1128238004" sldId="320"/>
            <ac:spMk id="6" creationId="{925E7161-B7FC-EF38-DD03-7601815C6037}"/>
          </ac:spMkLst>
        </pc:spChg>
        <pc:spChg chg="mod">
          <ac:chgData name="Riley J Shepard" userId="5e93948d-220a-41fa-9437-9117800d540c" providerId="ADAL" clId="{B199D3DE-EA05-4F66-820F-78FBF9C933F3}" dt="2025-11-05T07:37:31.556" v="5421" actId="20577"/>
          <ac:spMkLst>
            <pc:docMk/>
            <pc:sldMk cId="1128238004" sldId="320"/>
            <ac:spMk id="16" creationId="{0AB5344D-9DB6-6A99-9FDB-1FF56CD9F7B6}"/>
          </ac:spMkLst>
        </pc:spChg>
        <pc:picChg chg="add del mod">
          <ac:chgData name="Riley J Shepard" userId="5e93948d-220a-41fa-9437-9117800d540c" providerId="ADAL" clId="{B199D3DE-EA05-4F66-820F-78FBF9C933F3}" dt="2025-11-05T07:37:56.465" v="5424" actId="1076"/>
          <ac:picMkLst>
            <pc:docMk/>
            <pc:sldMk cId="1128238004" sldId="320"/>
            <ac:picMk id="1026" creationId="{876AFBBC-F48F-15D1-B5E8-F75C692A5DC0}"/>
          </ac:picMkLst>
        </pc:picChg>
      </pc:sldChg>
      <pc:sldChg chg="addSp modSp add mod">
        <pc:chgData name="Riley J Shepard" userId="5e93948d-220a-41fa-9437-9117800d540c" providerId="ADAL" clId="{B199D3DE-EA05-4F66-820F-78FBF9C933F3}" dt="2025-11-05T22:32:39.404" v="6231" actId="6549"/>
        <pc:sldMkLst>
          <pc:docMk/>
          <pc:sldMk cId="2984476429" sldId="321"/>
        </pc:sldMkLst>
        <pc:spChg chg="mod">
          <ac:chgData name="Riley J Shepard" userId="5e93948d-220a-41fa-9437-9117800d540c" providerId="ADAL" clId="{B199D3DE-EA05-4F66-820F-78FBF9C933F3}" dt="2025-11-03T05:34:53.765" v="3058" actId="20577"/>
          <ac:spMkLst>
            <pc:docMk/>
            <pc:sldMk cId="2984476429" sldId="321"/>
            <ac:spMk id="2" creationId="{5F71CE96-FD6C-8718-60C6-AC69BA8146EB}"/>
          </ac:spMkLst>
        </pc:spChg>
        <pc:spChg chg="add mod">
          <ac:chgData name="Riley J Shepard" userId="5e93948d-220a-41fa-9437-9117800d540c" providerId="ADAL" clId="{B199D3DE-EA05-4F66-820F-78FBF9C933F3}" dt="2025-11-05T22:32:31.350" v="6216" actId="20577"/>
          <ac:spMkLst>
            <pc:docMk/>
            <pc:sldMk cId="2984476429" sldId="321"/>
            <ac:spMk id="8" creationId="{A7C72B0A-C312-8FF2-3732-50127BF632E3}"/>
          </ac:spMkLst>
        </pc:spChg>
        <pc:spChg chg="add mod">
          <ac:chgData name="Riley J Shepard" userId="5e93948d-220a-41fa-9437-9117800d540c" providerId="ADAL" clId="{B199D3DE-EA05-4F66-820F-78FBF9C933F3}" dt="2025-11-05T22:32:39.404" v="6231" actId="6549"/>
          <ac:spMkLst>
            <pc:docMk/>
            <pc:sldMk cId="2984476429" sldId="321"/>
            <ac:spMk id="9" creationId="{1D6974E8-A65B-BC9A-EB8B-8AC860A4844C}"/>
          </ac:spMkLst>
        </pc:spChg>
      </pc:sldChg>
      <pc:sldChg chg="addSp delSp modSp add mod ord">
        <pc:chgData name="Riley J Shepard" userId="5e93948d-220a-41fa-9437-9117800d540c" providerId="ADAL" clId="{B199D3DE-EA05-4F66-820F-78FBF9C933F3}" dt="2025-11-05T22:35:33.903" v="6350" actId="14100"/>
        <pc:sldMkLst>
          <pc:docMk/>
          <pc:sldMk cId="2255302503" sldId="322"/>
        </pc:sldMkLst>
        <pc:spChg chg="mod">
          <ac:chgData name="Riley J Shepard" userId="5e93948d-220a-41fa-9437-9117800d540c" providerId="ADAL" clId="{B199D3DE-EA05-4F66-820F-78FBF9C933F3}" dt="2025-11-03T09:47:28.154" v="3300" actId="1076"/>
          <ac:spMkLst>
            <pc:docMk/>
            <pc:sldMk cId="2255302503" sldId="322"/>
            <ac:spMk id="2" creationId="{DC875C50-AA46-0032-E90C-D6B7C4B1105A}"/>
          </ac:spMkLst>
        </pc:spChg>
        <pc:spChg chg="mod ord">
          <ac:chgData name="Riley J Shepard" userId="5e93948d-220a-41fa-9437-9117800d540c" providerId="ADAL" clId="{B199D3DE-EA05-4F66-820F-78FBF9C933F3}" dt="2025-11-04T08:19:22.321" v="3398" actId="20577"/>
          <ac:spMkLst>
            <pc:docMk/>
            <pc:sldMk cId="2255302503" sldId="322"/>
            <ac:spMk id="4" creationId="{8BDBDAE8-C0C0-A3FF-1B05-004B57BBAAB4}"/>
          </ac:spMkLst>
        </pc:spChg>
        <pc:spChg chg="mod">
          <ac:chgData name="Riley J Shepard" userId="5e93948d-220a-41fa-9437-9117800d540c" providerId="ADAL" clId="{B199D3DE-EA05-4F66-820F-78FBF9C933F3}" dt="2025-11-04T08:19:14.800" v="3396" actId="1076"/>
          <ac:spMkLst>
            <pc:docMk/>
            <pc:sldMk cId="2255302503" sldId="322"/>
            <ac:spMk id="6" creationId="{04827CA5-F587-E113-E366-343B4B37F798}"/>
          </ac:spMkLst>
        </pc:spChg>
        <pc:spChg chg="add mod">
          <ac:chgData name="Riley J Shepard" userId="5e93948d-220a-41fa-9437-9117800d540c" providerId="ADAL" clId="{B199D3DE-EA05-4F66-820F-78FBF9C933F3}" dt="2025-11-05T22:35:17.747" v="6327" actId="14100"/>
          <ac:spMkLst>
            <pc:docMk/>
            <pc:sldMk cId="2255302503" sldId="322"/>
            <ac:spMk id="17" creationId="{D8A28DB3-6BF7-77F8-9387-72814EF7F7C8}"/>
          </ac:spMkLst>
        </pc:spChg>
        <pc:spChg chg="add mod">
          <ac:chgData name="Riley J Shepard" userId="5e93948d-220a-41fa-9437-9117800d540c" providerId="ADAL" clId="{B199D3DE-EA05-4F66-820F-78FBF9C933F3}" dt="2025-11-05T22:35:33.903" v="6350" actId="14100"/>
          <ac:spMkLst>
            <pc:docMk/>
            <pc:sldMk cId="2255302503" sldId="322"/>
            <ac:spMk id="18" creationId="{BF79A6B8-529E-085B-C7DC-F1A33FCC9B3A}"/>
          </ac:spMkLst>
        </pc:spChg>
        <pc:picChg chg="add del mod">
          <ac:chgData name="Riley J Shepard" userId="5e93948d-220a-41fa-9437-9117800d540c" providerId="ADAL" clId="{B199D3DE-EA05-4F66-820F-78FBF9C933F3}" dt="2025-11-05T04:41:03.841" v="4182" actId="478"/>
          <ac:picMkLst>
            <pc:docMk/>
            <pc:sldMk cId="2255302503" sldId="322"/>
            <ac:picMk id="5" creationId="{C8923B56-D977-343B-9531-5EAB39BC8BBD}"/>
          </ac:picMkLst>
        </pc:picChg>
        <pc:picChg chg="add mod modCrop">
          <ac:chgData name="Riley J Shepard" userId="5e93948d-220a-41fa-9437-9117800d540c" providerId="ADAL" clId="{B199D3DE-EA05-4F66-820F-78FBF9C933F3}" dt="2025-11-05T16:05:42.799" v="6017" actId="14100"/>
          <ac:picMkLst>
            <pc:docMk/>
            <pc:sldMk cId="2255302503" sldId="322"/>
            <ac:picMk id="10" creationId="{988FBE82-0276-7A0A-AB52-B7526C3089CE}"/>
          </ac:picMkLst>
        </pc:picChg>
        <pc:picChg chg="add del mod modCrop">
          <ac:chgData name="Riley J Shepard" userId="5e93948d-220a-41fa-9437-9117800d540c" providerId="ADAL" clId="{B199D3DE-EA05-4F66-820F-78FBF9C933F3}" dt="2025-11-05T04:43:11.528" v="4191" actId="478"/>
          <ac:picMkLst>
            <pc:docMk/>
            <pc:sldMk cId="2255302503" sldId="322"/>
            <ac:picMk id="12" creationId="{A274FE6C-1535-B4D5-87FC-9E98D911A49C}"/>
          </ac:picMkLst>
        </pc:picChg>
        <pc:picChg chg="add del mod modCrop">
          <ac:chgData name="Riley J Shepard" userId="5e93948d-220a-41fa-9437-9117800d540c" providerId="ADAL" clId="{B199D3DE-EA05-4F66-820F-78FBF9C933F3}" dt="2025-11-05T04:46:57.128" v="4211" actId="478"/>
          <ac:picMkLst>
            <pc:docMk/>
            <pc:sldMk cId="2255302503" sldId="322"/>
            <ac:picMk id="14" creationId="{2BF927D2-77B3-8648-A3C7-2F948B1934F8}"/>
          </ac:picMkLst>
        </pc:picChg>
        <pc:picChg chg="add mod modCrop">
          <ac:chgData name="Riley J Shepard" userId="5e93948d-220a-41fa-9437-9117800d540c" providerId="ADAL" clId="{B199D3DE-EA05-4F66-820F-78FBF9C933F3}" dt="2025-11-05T16:05:15.647" v="6012" actId="14100"/>
          <ac:picMkLst>
            <pc:docMk/>
            <pc:sldMk cId="2255302503" sldId="322"/>
            <ac:picMk id="16" creationId="{5ECFDC3E-6AAC-6D18-C958-39B658FF689C}"/>
          </ac:picMkLst>
        </pc:picChg>
      </pc:sldChg>
      <pc:sldChg chg="addSp delSp modSp add mod">
        <pc:chgData name="Riley J Shepard" userId="5e93948d-220a-41fa-9437-9117800d540c" providerId="ADAL" clId="{B199D3DE-EA05-4F66-820F-78FBF9C933F3}" dt="2025-11-05T22:34:27.863" v="6303" actId="1076"/>
        <pc:sldMkLst>
          <pc:docMk/>
          <pc:sldMk cId="1325370278" sldId="323"/>
        </pc:sldMkLst>
        <pc:spChg chg="mod">
          <ac:chgData name="Riley J Shepard" userId="5e93948d-220a-41fa-9437-9117800d540c" providerId="ADAL" clId="{B199D3DE-EA05-4F66-820F-78FBF9C933F3}" dt="2025-11-04T08:17:57.074" v="3374" actId="1076"/>
          <ac:spMkLst>
            <pc:docMk/>
            <pc:sldMk cId="1325370278" sldId="323"/>
            <ac:spMk id="2" creationId="{A7E7346D-FD4C-F02E-4421-04522883272A}"/>
          </ac:spMkLst>
        </pc:spChg>
        <pc:spChg chg="mod">
          <ac:chgData name="Riley J Shepard" userId="5e93948d-220a-41fa-9437-9117800d540c" providerId="ADAL" clId="{B199D3DE-EA05-4F66-820F-78FBF9C933F3}" dt="2025-11-04T08:32:43.588" v="3412" actId="1076"/>
          <ac:spMkLst>
            <pc:docMk/>
            <pc:sldMk cId="1325370278" sldId="323"/>
            <ac:spMk id="6" creationId="{368265F2-7009-FEAE-1122-35F3327A6D3D}"/>
          </ac:spMkLst>
        </pc:spChg>
        <pc:spChg chg="add mod">
          <ac:chgData name="Riley J Shepard" userId="5e93948d-220a-41fa-9437-9117800d540c" providerId="ADAL" clId="{B199D3DE-EA05-4F66-820F-78FBF9C933F3}" dt="2025-11-05T22:33:49.453" v="6266" actId="14100"/>
          <ac:spMkLst>
            <pc:docMk/>
            <pc:sldMk cId="1325370278" sldId="323"/>
            <ac:spMk id="11" creationId="{3C8E46A7-888D-53E3-DC5B-9A45A1D85B88}"/>
          </ac:spMkLst>
        </pc:spChg>
        <pc:spChg chg="add mod">
          <ac:chgData name="Riley J Shepard" userId="5e93948d-220a-41fa-9437-9117800d540c" providerId="ADAL" clId="{B199D3DE-EA05-4F66-820F-78FBF9C933F3}" dt="2025-11-05T22:34:27.863" v="6303" actId="1076"/>
          <ac:spMkLst>
            <pc:docMk/>
            <pc:sldMk cId="1325370278" sldId="323"/>
            <ac:spMk id="12" creationId="{A8C57FE2-FE86-3E24-DA91-C76EB51F7518}"/>
          </ac:spMkLst>
        </pc:spChg>
        <pc:picChg chg="add mod modCrop">
          <ac:chgData name="Riley J Shepard" userId="5e93948d-220a-41fa-9437-9117800d540c" providerId="ADAL" clId="{B199D3DE-EA05-4F66-820F-78FBF9C933F3}" dt="2025-11-05T16:06:24.977" v="6026" actId="1076"/>
          <ac:picMkLst>
            <pc:docMk/>
            <pc:sldMk cId="1325370278" sldId="323"/>
            <ac:picMk id="7" creationId="{EC4E5BA8-9EBD-A030-9DAA-1C1CD4454485}"/>
          </ac:picMkLst>
        </pc:picChg>
        <pc:picChg chg="add mod modCrop">
          <ac:chgData name="Riley J Shepard" userId="5e93948d-220a-41fa-9437-9117800d540c" providerId="ADAL" clId="{B199D3DE-EA05-4F66-820F-78FBF9C933F3}" dt="2025-11-05T22:33:59.435" v="6268" actId="1076"/>
          <ac:picMkLst>
            <pc:docMk/>
            <pc:sldMk cId="1325370278" sldId="323"/>
            <ac:picMk id="9" creationId="{73539619-97FF-9C96-0CC9-22D8C6FF45D2}"/>
          </ac:picMkLst>
        </pc:picChg>
      </pc:sldChg>
      <pc:sldChg chg="addSp delSp modSp add mod">
        <pc:chgData name="Riley J Shepard" userId="5e93948d-220a-41fa-9437-9117800d540c" providerId="ADAL" clId="{B199D3DE-EA05-4F66-820F-78FBF9C933F3}" dt="2025-11-05T22:40:27.034" v="6569" actId="20577"/>
        <pc:sldMkLst>
          <pc:docMk/>
          <pc:sldMk cId="1810617272" sldId="324"/>
        </pc:sldMkLst>
        <pc:spChg chg="mod">
          <ac:chgData name="Riley J Shepard" userId="5e93948d-220a-41fa-9437-9117800d540c" providerId="ADAL" clId="{B199D3DE-EA05-4F66-820F-78FBF9C933F3}" dt="2025-11-04T08:40:34.655" v="3517" actId="20577"/>
          <ac:spMkLst>
            <pc:docMk/>
            <pc:sldMk cId="1810617272" sldId="324"/>
            <ac:spMk id="4" creationId="{D9ED60CC-105A-326D-CEED-C5E319138C40}"/>
          </ac:spMkLst>
        </pc:spChg>
        <pc:spChg chg="mod">
          <ac:chgData name="Riley J Shepard" userId="5e93948d-220a-41fa-9437-9117800d540c" providerId="ADAL" clId="{B199D3DE-EA05-4F66-820F-78FBF9C933F3}" dt="2025-11-04T08:34:10.604" v="3490" actId="20577"/>
          <ac:spMkLst>
            <pc:docMk/>
            <pc:sldMk cId="1810617272" sldId="324"/>
            <ac:spMk id="6" creationId="{028C99EB-F007-B586-B97C-D8075F2FA949}"/>
          </ac:spMkLst>
        </pc:spChg>
        <pc:spChg chg="add mod">
          <ac:chgData name="Riley J Shepard" userId="5e93948d-220a-41fa-9437-9117800d540c" providerId="ADAL" clId="{B199D3DE-EA05-4F66-820F-78FBF9C933F3}" dt="2025-11-04T09:02:06.020" v="3850" actId="1076"/>
          <ac:spMkLst>
            <pc:docMk/>
            <pc:sldMk cId="1810617272" sldId="324"/>
            <ac:spMk id="11" creationId="{5DCFE884-890C-FDC9-F4D3-2D33FFA25088}"/>
          </ac:spMkLst>
        </pc:spChg>
        <pc:spChg chg="add mod">
          <ac:chgData name="Riley J Shepard" userId="5e93948d-220a-41fa-9437-9117800d540c" providerId="ADAL" clId="{B199D3DE-EA05-4F66-820F-78FBF9C933F3}" dt="2025-11-05T22:39:36.551" v="6528" actId="313"/>
          <ac:spMkLst>
            <pc:docMk/>
            <pc:sldMk cId="1810617272" sldId="324"/>
            <ac:spMk id="14" creationId="{18D06FDF-7A9C-0ED9-4BEA-FC3BDF7320B2}"/>
          </ac:spMkLst>
        </pc:spChg>
        <pc:spChg chg="add mod">
          <ac:chgData name="Riley J Shepard" userId="5e93948d-220a-41fa-9437-9117800d540c" providerId="ADAL" clId="{B199D3DE-EA05-4F66-820F-78FBF9C933F3}" dt="2025-11-05T22:40:27.034" v="6569" actId="20577"/>
          <ac:spMkLst>
            <pc:docMk/>
            <pc:sldMk cId="1810617272" sldId="324"/>
            <ac:spMk id="15" creationId="{DB965C2A-3CA5-997E-7502-0F1B19BD4A4C}"/>
          </ac:spMkLst>
        </pc:spChg>
        <pc:graphicFrameChg chg="add mod modGraphic">
          <ac:chgData name="Riley J Shepard" userId="5e93948d-220a-41fa-9437-9117800d540c" providerId="ADAL" clId="{B199D3DE-EA05-4F66-820F-78FBF9C933F3}" dt="2025-11-04T09:03:18.179" v="3866" actId="14100"/>
          <ac:graphicFrameMkLst>
            <pc:docMk/>
            <pc:sldMk cId="1810617272" sldId="324"/>
            <ac:graphicFrameMk id="12" creationId="{C2445D84-7577-5480-63D5-A89FA5443FE4}"/>
          </ac:graphicFrameMkLst>
        </pc:graphicFrameChg>
        <pc:picChg chg="add mod">
          <ac:chgData name="Riley J Shepard" userId="5e93948d-220a-41fa-9437-9117800d540c" providerId="ADAL" clId="{B199D3DE-EA05-4F66-820F-78FBF9C933F3}" dt="2025-11-04T09:02:02.445" v="3849" actId="1076"/>
          <ac:picMkLst>
            <pc:docMk/>
            <pc:sldMk cId="1810617272" sldId="324"/>
            <ac:picMk id="5" creationId="{179A410E-348B-18D2-1119-CE31BF60869A}"/>
          </ac:picMkLst>
        </pc:picChg>
      </pc:sldChg>
      <pc:sldChg chg="addSp modSp add mod">
        <pc:chgData name="Riley J Shepard" userId="5e93948d-220a-41fa-9437-9117800d540c" providerId="ADAL" clId="{B199D3DE-EA05-4F66-820F-78FBF9C933F3}" dt="2025-11-05T23:51:50.031" v="6782" actId="1076"/>
        <pc:sldMkLst>
          <pc:docMk/>
          <pc:sldMk cId="2972361527" sldId="325"/>
        </pc:sldMkLst>
        <pc:spChg chg="mod">
          <ac:chgData name="Riley J Shepard" userId="5e93948d-220a-41fa-9437-9117800d540c" providerId="ADAL" clId="{B199D3DE-EA05-4F66-820F-78FBF9C933F3}" dt="2025-11-05T04:54:04.774" v="4233" actId="20577"/>
          <ac:spMkLst>
            <pc:docMk/>
            <pc:sldMk cId="2972361527" sldId="325"/>
            <ac:spMk id="2" creationId="{C8137569-C6E7-0AEB-35CD-96A54BB3F3D6}"/>
          </ac:spMkLst>
        </pc:spChg>
        <pc:spChg chg="add mod">
          <ac:chgData name="Riley J Shepard" userId="5e93948d-220a-41fa-9437-9117800d540c" providerId="ADAL" clId="{B199D3DE-EA05-4F66-820F-78FBF9C933F3}" dt="2025-11-05T23:51:42.956" v="6779" actId="20577"/>
          <ac:spMkLst>
            <pc:docMk/>
            <pc:sldMk cId="2972361527" sldId="325"/>
            <ac:spMk id="5" creationId="{6F70EA1F-9924-DBD8-E46F-8ABEF986C321}"/>
          </ac:spMkLst>
        </pc:spChg>
        <pc:spChg chg="mod">
          <ac:chgData name="Riley J Shepard" userId="5e93948d-220a-41fa-9437-9117800d540c" providerId="ADAL" clId="{B199D3DE-EA05-4F66-820F-78FBF9C933F3}" dt="2025-11-05T15:55:50.714" v="5903" actId="255"/>
          <ac:spMkLst>
            <pc:docMk/>
            <pc:sldMk cId="2972361527" sldId="325"/>
            <ac:spMk id="6" creationId="{EF9D27C3-97B7-4E83-04AB-69B5BA7FFC36}"/>
          </ac:spMkLst>
        </pc:spChg>
        <pc:spChg chg="add mod">
          <ac:chgData name="Riley J Shepard" userId="5e93948d-220a-41fa-9437-9117800d540c" providerId="ADAL" clId="{B199D3DE-EA05-4F66-820F-78FBF9C933F3}" dt="2025-11-05T22:42:41.700" v="6633" actId="1076"/>
          <ac:spMkLst>
            <pc:docMk/>
            <pc:sldMk cId="2972361527" sldId="325"/>
            <ac:spMk id="9" creationId="{4C67303C-039D-441A-0947-5C138852D694}"/>
          </ac:spMkLst>
        </pc:spChg>
        <pc:picChg chg="add mod modCrop">
          <ac:chgData name="Riley J Shepard" userId="5e93948d-220a-41fa-9437-9117800d540c" providerId="ADAL" clId="{B199D3DE-EA05-4F66-820F-78FBF9C933F3}" dt="2025-11-05T23:51:50.031" v="6782" actId="1076"/>
          <ac:picMkLst>
            <pc:docMk/>
            <pc:sldMk cId="2972361527" sldId="325"/>
            <ac:picMk id="8" creationId="{3EFD8D0B-729C-8B5C-9B0C-24B67BD61E3B}"/>
          </ac:picMkLst>
        </pc:picChg>
      </pc:sldChg>
      <pc:sldChg chg="modSp add mod">
        <pc:chgData name="Riley J Shepard" userId="5e93948d-220a-41fa-9437-9117800d540c" providerId="ADAL" clId="{B199D3DE-EA05-4F66-820F-78FBF9C933F3}" dt="2025-11-05T04:53:58.378" v="4226" actId="20577"/>
        <pc:sldMkLst>
          <pc:docMk/>
          <pc:sldMk cId="1442808107" sldId="326"/>
        </pc:sldMkLst>
        <pc:spChg chg="mod">
          <ac:chgData name="Riley J Shepard" userId="5e93948d-220a-41fa-9437-9117800d540c" providerId="ADAL" clId="{B199D3DE-EA05-4F66-820F-78FBF9C933F3}" dt="2025-11-05T04:53:58.378" v="4226" actId="20577"/>
          <ac:spMkLst>
            <pc:docMk/>
            <pc:sldMk cId="1442808107" sldId="326"/>
            <ac:spMk id="2" creationId="{544941A4-1BA5-F50F-1F4A-10FF1266F776}"/>
          </ac:spMkLst>
        </pc:spChg>
      </pc:sldChg>
      <pc:sldChg chg="addSp modSp mod">
        <pc:chgData name="Riley J Shepard" userId="5e93948d-220a-41fa-9437-9117800d540c" providerId="ADAL" clId="{B199D3DE-EA05-4F66-820F-78FBF9C933F3}" dt="2025-11-05T22:31:42.772" v="6197" actId="20577"/>
        <pc:sldMkLst>
          <pc:docMk/>
          <pc:sldMk cId="2570839400" sldId="327"/>
        </pc:sldMkLst>
        <pc:spChg chg="add mod">
          <ac:chgData name="Riley J Shepard" userId="5e93948d-220a-41fa-9437-9117800d540c" providerId="ADAL" clId="{B199D3DE-EA05-4F66-820F-78FBF9C933F3}" dt="2025-11-05T22:31:42.772" v="6197" actId="20577"/>
          <ac:spMkLst>
            <pc:docMk/>
            <pc:sldMk cId="2570839400" sldId="327"/>
            <ac:spMk id="3" creationId="{B7CB8CC9-28F6-4F2C-B2A4-75E0FFF21293}"/>
          </ac:spMkLst>
        </pc:spChg>
      </pc:sldChg>
    </pc:docChg>
  </pc:docChgLst>
  <pc:docChgLst>
    <pc:chgData name="Riley J Shepard" userId="S::rjs583@nau.edu::5e93948d-220a-41fa-9437-9117800d540c" providerId="AD" clId="Web-{E232BDAC-6413-4A41-A8BE-7EC92553C01E}"/>
    <pc:docChg chg="addSld delSld modSld">
      <pc:chgData name="Riley J Shepard" userId="S::rjs583@nau.edu::5e93948d-220a-41fa-9437-9117800d540c" providerId="AD" clId="Web-{E232BDAC-6413-4A41-A8BE-7EC92553C01E}" dt="2025-10-29T06:11:48.592" v="226" actId="20577"/>
      <pc:docMkLst>
        <pc:docMk/>
      </pc:docMkLst>
      <pc:sldChg chg="delSp modSp">
        <pc:chgData name="Riley J Shepard" userId="S::rjs583@nau.edu::5e93948d-220a-41fa-9437-9117800d540c" providerId="AD" clId="Web-{E232BDAC-6413-4A41-A8BE-7EC92553C01E}" dt="2025-10-29T06:09:02.827" v="100" actId="20577"/>
        <pc:sldMkLst>
          <pc:docMk/>
          <pc:sldMk cId="3709746496" sldId="293"/>
        </pc:sldMkLst>
      </pc:sldChg>
      <pc:sldChg chg="addSp delSp modSp">
        <pc:chgData name="Riley J Shepard" userId="S::rjs583@nau.edu::5e93948d-220a-41fa-9437-9117800d540c" providerId="AD" clId="Web-{E232BDAC-6413-4A41-A8BE-7EC92553C01E}" dt="2025-10-29T06:09:27.577" v="126" actId="20577"/>
        <pc:sldMkLst>
          <pc:docMk/>
          <pc:sldMk cId="3059715449" sldId="302"/>
        </pc:sldMkLst>
        <pc:spChg chg="add mod">
          <ac:chgData name="Riley J Shepard" userId="S::rjs583@nau.edu::5e93948d-220a-41fa-9437-9117800d540c" providerId="AD" clId="Web-{E232BDAC-6413-4A41-A8BE-7EC92553C01E}" dt="2025-10-29T06:09:27.577" v="126" actId="20577"/>
          <ac:spMkLst>
            <pc:docMk/>
            <pc:sldMk cId="3059715449" sldId="302"/>
            <ac:spMk id="7" creationId="{5743D48B-736B-6ED0-38E9-49DD9C8B7899}"/>
          </ac:spMkLst>
        </pc:spChg>
      </pc:sldChg>
      <pc:sldChg chg="addSp delSp modSp modNotes">
        <pc:chgData name="Riley J Shepard" userId="S::rjs583@nau.edu::5e93948d-220a-41fa-9437-9117800d540c" providerId="AD" clId="Web-{E232BDAC-6413-4A41-A8BE-7EC92553C01E}" dt="2025-10-29T06:07:07.530" v="36"/>
        <pc:sldMkLst>
          <pc:docMk/>
          <pc:sldMk cId="3307681474" sldId="304"/>
        </pc:sldMkLst>
        <pc:spChg chg="mod">
          <ac:chgData name="Riley J Shepard" userId="S::rjs583@nau.edu::5e93948d-220a-41fa-9437-9117800d540c" providerId="AD" clId="Web-{E232BDAC-6413-4A41-A8BE-7EC92553C01E}" dt="2025-10-29T06:06:12.734" v="10" actId="20577"/>
          <ac:spMkLst>
            <pc:docMk/>
            <pc:sldMk cId="3307681474" sldId="304"/>
            <ac:spMk id="2" creationId="{E41F0B1C-0F80-E7E9-F2FD-E1B569185338}"/>
          </ac:spMkLst>
        </pc:spChg>
        <pc:spChg chg="add mod">
          <ac:chgData name="Riley J Shepard" userId="S::rjs583@nau.edu::5e93948d-220a-41fa-9437-9117800d540c" providerId="AD" clId="Web-{E232BDAC-6413-4A41-A8BE-7EC92553C01E}" dt="2025-10-29T06:06:36.609" v="35" actId="20577"/>
          <ac:spMkLst>
            <pc:docMk/>
            <pc:sldMk cId="3307681474" sldId="304"/>
            <ac:spMk id="16" creationId="{623B2B3C-F333-56DC-2932-88DDF011A84E}"/>
          </ac:spMkLst>
        </pc:spChg>
      </pc:sldChg>
      <pc:sldChg chg="addSp delSp modSp modNotes">
        <pc:chgData name="Riley J Shepard" userId="S::rjs583@nau.edu::5e93948d-220a-41fa-9437-9117800d540c" providerId="AD" clId="Web-{E232BDAC-6413-4A41-A8BE-7EC92553C01E}" dt="2025-10-29T06:08:11.484" v="55" actId="20577"/>
        <pc:sldMkLst>
          <pc:docMk/>
          <pc:sldMk cId="1847345694" sldId="313"/>
        </pc:sldMkLst>
        <pc:spChg chg="mod">
          <ac:chgData name="Riley J Shepard" userId="S::rjs583@nau.edu::5e93948d-220a-41fa-9437-9117800d540c" providerId="AD" clId="Web-{E232BDAC-6413-4A41-A8BE-7EC92553C01E}" dt="2025-10-29T06:07:41.484" v="45" actId="20577"/>
          <ac:spMkLst>
            <pc:docMk/>
            <pc:sldMk cId="1847345694" sldId="313"/>
            <ac:spMk id="2" creationId="{23D801D1-7129-D6F2-9448-83B807440EE5}"/>
          </ac:spMkLst>
        </pc:spChg>
      </pc:sldChg>
      <pc:sldChg chg="modSp add replId modNotes">
        <pc:chgData name="Riley J Shepard" userId="S::rjs583@nau.edu::5e93948d-220a-41fa-9437-9117800d540c" providerId="AD" clId="Web-{E232BDAC-6413-4A41-A8BE-7EC92553C01E}" dt="2025-10-29T06:11:08.108" v="210"/>
        <pc:sldMkLst>
          <pc:docMk/>
          <pc:sldMk cId="1696155555" sldId="314"/>
        </pc:sldMkLst>
        <pc:spChg chg="mod">
          <ac:chgData name="Riley J Shepard" userId="S::rjs583@nau.edu::5e93948d-220a-41fa-9437-9117800d540c" providerId="AD" clId="Web-{E232BDAC-6413-4A41-A8BE-7EC92553C01E}" dt="2025-10-29T06:09:45.968" v="141" actId="20577"/>
          <ac:spMkLst>
            <pc:docMk/>
            <pc:sldMk cId="1696155555" sldId="314"/>
            <ac:spMk id="2" creationId="{6C32BA06-F60B-F13E-C492-A5DD82A85F40}"/>
          </ac:spMkLst>
        </pc:spChg>
        <pc:spChg chg="mod">
          <ac:chgData name="Riley J Shepard" userId="S::rjs583@nau.edu::5e93948d-220a-41fa-9437-9117800d540c" providerId="AD" clId="Web-{E232BDAC-6413-4A41-A8BE-7EC92553C01E}" dt="2025-10-29T06:10:05.733" v="168" actId="14100"/>
          <ac:spMkLst>
            <pc:docMk/>
            <pc:sldMk cId="1696155555" sldId="314"/>
            <ac:spMk id="6" creationId="{77012F17-9045-A0F7-78BF-792B619D0535}"/>
          </ac:spMkLst>
        </pc:spChg>
      </pc:sldChg>
      <pc:sldChg chg="modSp add replId modNotes">
        <pc:chgData name="Riley J Shepard" userId="S::rjs583@nau.edu::5e93948d-220a-41fa-9437-9117800d540c" providerId="AD" clId="Web-{E232BDAC-6413-4A41-A8BE-7EC92553C01E}" dt="2025-10-29T06:11:32.811" v="214"/>
        <pc:sldMkLst>
          <pc:docMk/>
          <pc:sldMk cId="465396666" sldId="315"/>
        </pc:sldMkLst>
        <pc:spChg chg="mod">
          <ac:chgData name="Riley J Shepard" userId="S::rjs583@nau.edu::5e93948d-220a-41fa-9437-9117800d540c" providerId="AD" clId="Web-{E232BDAC-6413-4A41-A8BE-7EC92553C01E}" dt="2025-10-29T06:10:23.170" v="182" actId="20577"/>
          <ac:spMkLst>
            <pc:docMk/>
            <pc:sldMk cId="465396666" sldId="315"/>
            <ac:spMk id="2" creationId="{6D32C0D9-08BD-B03E-47E8-08D364B7AFBE}"/>
          </ac:spMkLst>
        </pc:spChg>
      </pc:sldChg>
      <pc:sldChg chg="modSp add replId">
        <pc:chgData name="Riley J Shepard" userId="S::rjs583@nau.edu::5e93948d-220a-41fa-9437-9117800d540c" providerId="AD" clId="Web-{E232BDAC-6413-4A41-A8BE-7EC92553C01E}" dt="2025-10-29T06:11:48.592" v="226" actId="20577"/>
        <pc:sldMkLst>
          <pc:docMk/>
          <pc:sldMk cId="43805897" sldId="316"/>
        </pc:sldMkLst>
        <pc:spChg chg="mod">
          <ac:chgData name="Riley J Shepard" userId="S::rjs583@nau.edu::5e93948d-220a-41fa-9437-9117800d540c" providerId="AD" clId="Web-{E232BDAC-6413-4A41-A8BE-7EC92553C01E}" dt="2025-10-29T06:11:48.592" v="226" actId="20577"/>
          <ac:spMkLst>
            <pc:docMk/>
            <pc:sldMk cId="43805897" sldId="316"/>
            <ac:spMk id="6" creationId="{5123D6B0-1B5F-6B07-EE14-A2137D73D626}"/>
          </ac:spMkLst>
        </pc:spChg>
      </pc:sldChg>
    </pc:docChg>
  </pc:docChgLst>
  <pc:docChgLst>
    <pc:chgData name="Erik Alexander Leon" userId="S::eal368@nau.edu::73de7fb9-94be-49d5-84d1-1a4b39dbc6e3" providerId="AD" clId="Web-{8F1664E8-C4BA-93B4-019A-33A84F674736}"/>
    <pc:docChg chg="modSld">
      <pc:chgData name="Erik Alexander Leon" userId="S::eal368@nau.edu::73de7fb9-94be-49d5-84d1-1a4b39dbc6e3" providerId="AD" clId="Web-{8F1664E8-C4BA-93B4-019A-33A84F674736}" dt="2025-10-08T17:32:51.058" v="21" actId="14100"/>
      <pc:docMkLst>
        <pc:docMk/>
      </pc:docMkLst>
    </pc:docChg>
  </pc:docChgLst>
  <pc:docChgLst>
    <pc:chgData name="Sichao Jiang" userId="S::js5399@nau.edu::038abb16-b482-4ac1-8b16-505bead46f6f" providerId="AD" clId="Web-{98EF1C3B-53E6-8641-AF9C-7888A9A3700B}"/>
    <pc:docChg chg="modSld">
      <pc:chgData name="Sichao Jiang" userId="S::js5399@nau.edu::038abb16-b482-4ac1-8b16-505bead46f6f" providerId="AD" clId="Web-{98EF1C3B-53E6-8641-AF9C-7888A9A3700B}" dt="2025-11-05T01:49:52.172" v="4"/>
      <pc:docMkLst>
        <pc:docMk/>
      </pc:docMkLst>
      <pc:sldChg chg="addSp delSp modSp">
        <pc:chgData name="Sichao Jiang" userId="S::js5399@nau.edu::038abb16-b482-4ac1-8b16-505bead46f6f" providerId="AD" clId="Web-{98EF1C3B-53E6-8641-AF9C-7888A9A3700B}" dt="2025-11-05T01:49:52.172" v="4"/>
        <pc:sldMkLst>
          <pc:docMk/>
          <pc:sldMk cId="1300050409" sldId="301"/>
        </pc:sldMkLst>
        <pc:spChg chg="add del">
          <ac:chgData name="Sichao Jiang" userId="S::js5399@nau.edu::038abb16-b482-4ac1-8b16-505bead46f6f" providerId="AD" clId="Web-{98EF1C3B-53E6-8641-AF9C-7888A9A3700B}" dt="2025-11-05T01:49:52.172" v="4"/>
          <ac:spMkLst>
            <pc:docMk/>
            <pc:sldMk cId="1300050409" sldId="301"/>
            <ac:spMk id="3" creationId="{828C7612-D5E7-84AC-DE9C-FC6BD2173F39}"/>
          </ac:spMkLst>
        </pc:spChg>
        <pc:picChg chg="add mod">
          <ac:chgData name="Sichao Jiang" userId="S::js5399@nau.edu::038abb16-b482-4ac1-8b16-505bead46f6f" providerId="AD" clId="Web-{98EF1C3B-53E6-8641-AF9C-7888A9A3700B}" dt="2025-11-05T01:49:51.859" v="3" actId="14100"/>
          <ac:picMkLst>
            <pc:docMk/>
            <pc:sldMk cId="1300050409" sldId="301"/>
            <ac:picMk id="4" creationId="{8882664E-816B-F720-230A-DA94302C89DB}"/>
          </ac:picMkLst>
        </pc:picChg>
      </pc:sldChg>
    </pc:docChg>
  </pc:docChgLst>
  <pc:docChgLst>
    <pc:chgData name="Sichao Jiang" userId="S::js5399@nau.edu::038abb16-b482-4ac1-8b16-505bead46f6f" providerId="AD" clId="Web-{ACC3B796-AD1B-2496-C000-9D80F720BD6C}"/>
    <pc:docChg chg="modSld">
      <pc:chgData name="Sichao Jiang" userId="S::js5399@nau.edu::038abb16-b482-4ac1-8b16-505bead46f6f" providerId="AD" clId="Web-{ACC3B796-AD1B-2496-C000-9D80F720BD6C}" dt="2025-11-04T19:30:29.612" v="27" actId="20577"/>
      <pc:docMkLst>
        <pc:docMk/>
      </pc:docMkLst>
      <pc:sldChg chg="modSp">
        <pc:chgData name="Sichao Jiang" userId="S::js5399@nau.edu::038abb16-b482-4ac1-8b16-505bead46f6f" providerId="AD" clId="Web-{ACC3B796-AD1B-2496-C000-9D80F720BD6C}" dt="2025-11-04T19:30:29.612" v="27" actId="20577"/>
        <pc:sldMkLst>
          <pc:docMk/>
          <pc:sldMk cId="3291586285" sldId="317"/>
        </pc:sldMkLst>
        <pc:spChg chg="mod">
          <ac:chgData name="Sichao Jiang" userId="S::js5399@nau.edu::038abb16-b482-4ac1-8b16-505bead46f6f" providerId="AD" clId="Web-{ACC3B796-AD1B-2496-C000-9D80F720BD6C}" dt="2025-11-04T19:30:29.612" v="27" actId="20577"/>
          <ac:spMkLst>
            <pc:docMk/>
            <pc:sldMk cId="3291586285" sldId="317"/>
            <ac:spMk id="6" creationId="{8156A4E9-8C3F-9B1E-2CCB-7DDFA47CEDF4}"/>
          </ac:spMkLst>
        </pc:spChg>
        <pc:picChg chg="mod">
          <ac:chgData name="Sichao Jiang" userId="S::js5399@nau.edu::038abb16-b482-4ac1-8b16-505bead46f6f" providerId="AD" clId="Web-{ACC3B796-AD1B-2496-C000-9D80F720BD6C}" dt="2025-11-04T19:27:00.921" v="20" actId="14100"/>
          <ac:picMkLst>
            <pc:docMk/>
            <pc:sldMk cId="3291586285" sldId="317"/>
            <ac:picMk id="3" creationId="{820CCDD9-B295-2F04-2C35-32AA10D23104}"/>
          </ac:picMkLst>
        </pc:picChg>
        <pc:picChg chg="mod">
          <ac:chgData name="Sichao Jiang" userId="S::js5399@nau.edu::038abb16-b482-4ac1-8b16-505bead46f6f" providerId="AD" clId="Web-{ACC3B796-AD1B-2496-C000-9D80F720BD6C}" dt="2025-11-04T19:26:59.265" v="19" actId="14100"/>
          <ac:picMkLst>
            <pc:docMk/>
            <pc:sldMk cId="3291586285" sldId="317"/>
            <ac:picMk id="5" creationId="{AE17E429-2E85-0302-5B48-D0310F653B86}"/>
          </ac:picMkLst>
        </pc:picChg>
      </pc:sldChg>
    </pc:docChg>
  </pc:docChgLst>
  <pc:docChgLst>
    <pc:chgData name="Erik Alexander Leon" userId="S::eal368@nau.edu::73de7fb9-94be-49d5-84d1-1a4b39dbc6e3" providerId="AD" clId="Web-{FB9F00D6-5AED-0E47-1CF6-BDF942B279EB}"/>
    <pc:docChg chg="modSld">
      <pc:chgData name="Erik Alexander Leon" userId="S::eal368@nau.edu::73de7fb9-94be-49d5-84d1-1a4b39dbc6e3" providerId="AD" clId="Web-{FB9F00D6-5AED-0E47-1CF6-BDF942B279EB}" dt="2025-10-08T08:34:54.090" v="39" actId="1410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58CEB-44DC-4D00-8DA5-64488A784653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EAE5-F2B3-449D-AE33-E21463F8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88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46B65-C07A-C20B-352C-09A5628A9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015B6-5C00-3A66-D6AF-D613BE3E29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C1AE30-A3DC-918D-8B96-22157E674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your engineering calculations, analysis tools, etc. Show them, their results, and how they</a:t>
            </a:r>
            <a:br>
              <a:rPr lang="en-US" dirty="0"/>
            </a:br>
            <a:r>
              <a:rPr lang="en-US" dirty="0"/>
              <a:t>informed your design. Also show part specifications and other quantifiable metrics used to</a:t>
            </a:r>
            <a:br>
              <a:rPr lang="en-US" dirty="0"/>
            </a:br>
            <a:r>
              <a:rPr lang="en-US" dirty="0"/>
              <a:t>determine selection (for example: you may pick a motor based on power, torque, RPM,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• Identify ERs and CRs still yet to be quantified and how you plan to prove that your design will</a:t>
            </a:r>
            <a:br>
              <a:rPr lang="en-US" dirty="0"/>
            </a:br>
            <a:r>
              <a:rPr lang="en-US" dirty="0"/>
              <a:t>work mathematically before “taking it off of the page”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9A58A-4E7A-C4F3-77C0-86D188D02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1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71E1A-9E42-FF0C-1C62-B907CA92F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16BED-381C-1D72-1DE7-D07B58047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4DBCB-A086-3E14-1E10-901F90DB7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your engineering calculations, analysis tools, etc. Show them, their results, and how they</a:t>
            </a:r>
            <a:br>
              <a:rPr lang="en-US" dirty="0"/>
            </a:br>
            <a:r>
              <a:rPr lang="en-US" dirty="0"/>
              <a:t>informed your design. Also show part specifications and other quantifiable metrics used to</a:t>
            </a:r>
            <a:br>
              <a:rPr lang="en-US" dirty="0"/>
            </a:br>
            <a:r>
              <a:rPr lang="en-US" dirty="0"/>
              <a:t>determine selection (for example: you may pick a motor based on power, torque, RPM,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• Identify ERs and CRs still yet to be quantified and how you plan to prove that your design will</a:t>
            </a:r>
            <a:br>
              <a:rPr lang="en-US" dirty="0"/>
            </a:br>
            <a:r>
              <a:rPr lang="en-US" dirty="0"/>
              <a:t>work mathematically before “taking it off of the page”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B34F5-4956-F75F-E41F-13E0F1BC4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71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626E1-5297-D2E1-F7C2-AF970259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FE080-34EA-C479-EFCA-CF1BF5983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DBF3E-BC57-C8FD-86B8-C80896BE5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your engineering calculations, analysis tools, etc. Show them, their results, and how they</a:t>
            </a:r>
            <a:br>
              <a:rPr lang="en-US" dirty="0"/>
            </a:br>
            <a:r>
              <a:rPr lang="en-US" dirty="0"/>
              <a:t>informed your design. Also show part specifications and other quantifiable metrics used to</a:t>
            </a:r>
            <a:br>
              <a:rPr lang="en-US" dirty="0"/>
            </a:br>
            <a:r>
              <a:rPr lang="en-US" dirty="0"/>
              <a:t>determine selection (for example: you may pick a motor based on power, torque, RPM,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• Identify ERs and CRs still yet to be quantified and how you plan to prove that your design will</a:t>
            </a:r>
            <a:br>
              <a:rPr lang="en-US" dirty="0"/>
            </a:br>
            <a:r>
              <a:rPr lang="en-US" dirty="0"/>
              <a:t>work mathematically before “taking it off of the page”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82A05-010A-24F4-DBD8-35C49A357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76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222E7-B99E-D87F-306D-DCC8E95F1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4D0C4D-9E3C-40DB-28FF-EF8E6B5F8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18CC8-8CC8-AE0F-22FF-19EE877A40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your engineering calculations, analysis tools, etc. Show them, their results, and how they</a:t>
            </a:r>
            <a:br>
              <a:rPr lang="en-US" dirty="0"/>
            </a:br>
            <a:r>
              <a:rPr lang="en-US" dirty="0"/>
              <a:t>informed your design. Also show part specifications and other quantifiable metrics used to</a:t>
            </a:r>
            <a:br>
              <a:rPr lang="en-US" dirty="0"/>
            </a:br>
            <a:r>
              <a:rPr lang="en-US" dirty="0"/>
              <a:t>determine selection (for example: you may pick a motor based on power, torque, RPM,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• Identify ERs and CRs still yet to be quantified and how you plan to prove that your design will</a:t>
            </a:r>
            <a:br>
              <a:rPr lang="en-US" dirty="0"/>
            </a:br>
            <a:r>
              <a:rPr lang="en-US" dirty="0"/>
              <a:t>work mathematically before “taking it off of the page”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C4CA5-44F8-8619-2461-A678F0147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25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8BD6B-2342-ED51-DB80-D08360962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DE38D-BA09-24D4-93A0-93B5506B6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B44E83-DD55-C1E6-7DDF-6749D24AF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your team’s FMEA, including critical potential failures and how your design mitigated</a:t>
            </a:r>
            <a:br>
              <a:rPr lang="en-US" dirty="0">
                <a:cs typeface="+mn-lt"/>
              </a:rPr>
            </a:br>
            <a:r>
              <a:rPr lang="en-US" dirty="0"/>
              <a:t>these potential failures. Discuss the risk trade-off analysis that your team has performed.</a:t>
            </a:r>
            <a:br>
              <a:rPr lang="en-US" dirty="0">
                <a:cs typeface="+mn-lt"/>
              </a:rPr>
            </a:br>
            <a:r>
              <a:rPr lang="en-US" dirty="0"/>
              <a:t>• Provide an overview of the Testing Procedures that you will complete in the second semester to</a:t>
            </a:r>
            <a:br>
              <a:rPr lang="en-US" dirty="0">
                <a:cs typeface="+mn-lt"/>
              </a:rPr>
            </a:br>
            <a:r>
              <a:rPr lang="en-US" dirty="0"/>
              <a:t>prove the ERs have been met.</a:t>
            </a:r>
            <a:br>
              <a:rPr lang="en-US" dirty="0">
                <a:cs typeface="+mn-lt"/>
              </a:rPr>
            </a:br>
            <a:r>
              <a:rPr lang="en-US" dirty="0"/>
              <a:t>• List all equipment, resources, space, etc. needed to complete the Testing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BC9A8-1F57-96E0-179F-CCE2E790A1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3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DD97A-3255-84C5-93AA-B87FA07FF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EA1B2-2EE6-4A06-B52F-616D552400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FD1C9-ADFD-4A35-E8B0-1BF068191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your team’s FMEA, including critical potential failures and how your design mitigated</a:t>
            </a:r>
            <a:br>
              <a:rPr lang="en-US" dirty="0">
                <a:cs typeface="+mn-lt"/>
              </a:rPr>
            </a:br>
            <a:r>
              <a:rPr lang="en-US" dirty="0"/>
              <a:t>these potential failures. Discuss the risk trade-off analysis that your team has performed.</a:t>
            </a:r>
            <a:br>
              <a:rPr lang="en-US" dirty="0">
                <a:cs typeface="+mn-lt"/>
              </a:rPr>
            </a:br>
            <a:r>
              <a:rPr lang="en-US" dirty="0"/>
              <a:t>• Provide an overview of the Testing Procedures that you will complete in the second semester to</a:t>
            </a:r>
            <a:br>
              <a:rPr lang="en-US" dirty="0">
                <a:cs typeface="+mn-lt"/>
              </a:rPr>
            </a:br>
            <a:r>
              <a:rPr lang="en-US" dirty="0"/>
              <a:t>prove the ERs have been met.</a:t>
            </a:r>
            <a:br>
              <a:rPr lang="en-US" dirty="0">
                <a:cs typeface="+mn-lt"/>
              </a:rPr>
            </a:br>
            <a:r>
              <a:rPr lang="en-US" dirty="0"/>
              <a:t>• List all equipment, resources, space, etc. needed to complete the Testing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62818-0725-43AA-D8FD-DBA8F8B95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7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59165-1187-CAF4-5450-11315F881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623B98-916C-BB63-B1CE-39E8844BE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76FC6-56F8-1DB4-7E65-5C3A58485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your team’s FMEA, including critical potential failures and how your design mitigated</a:t>
            </a:r>
            <a:br>
              <a:rPr lang="en-US" dirty="0">
                <a:cs typeface="+mn-lt"/>
              </a:rPr>
            </a:br>
            <a:r>
              <a:rPr lang="en-US" dirty="0"/>
              <a:t>these potential failures. Discuss the risk trade-off analysis that your team has performed.</a:t>
            </a:r>
            <a:br>
              <a:rPr lang="en-US" dirty="0">
                <a:cs typeface="+mn-lt"/>
              </a:rPr>
            </a:br>
            <a:r>
              <a:rPr lang="en-US" dirty="0"/>
              <a:t>• Provide an overview of the Testing Procedures that you will complete in the second semester to</a:t>
            </a:r>
            <a:br>
              <a:rPr lang="en-US" dirty="0">
                <a:cs typeface="+mn-lt"/>
              </a:rPr>
            </a:br>
            <a:r>
              <a:rPr lang="en-US" dirty="0"/>
              <a:t>prove the ERs have been met.</a:t>
            </a:r>
            <a:br>
              <a:rPr lang="en-US" dirty="0">
                <a:cs typeface="+mn-lt"/>
              </a:rPr>
            </a:br>
            <a:r>
              <a:rPr lang="en-US" dirty="0"/>
              <a:t>• List all equipment, resources, space, etc. needed to complete the Testing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8B6FF-6F06-FC7E-0BC7-E6CC30BFC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51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38E26-F6C0-278B-2B7C-900C49DA1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5E67FC-7284-6C33-C0FA-2DC735318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954E1B-DD02-8257-1134-6B4ED0367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your team’s FMEA, including critical potential failures and how your design mitigated</a:t>
            </a:r>
            <a:br>
              <a:rPr lang="en-US" dirty="0">
                <a:cs typeface="+mn-lt"/>
              </a:rPr>
            </a:br>
            <a:r>
              <a:rPr lang="en-US" dirty="0"/>
              <a:t>these potential failures. Discuss the risk trade-off analysis that your team has performed.</a:t>
            </a:r>
            <a:br>
              <a:rPr lang="en-US" dirty="0">
                <a:cs typeface="+mn-lt"/>
              </a:rPr>
            </a:br>
            <a:r>
              <a:rPr lang="en-US" dirty="0"/>
              <a:t>• Provide an overview of the Testing Procedures that you will complete in the second semester to</a:t>
            </a:r>
            <a:br>
              <a:rPr lang="en-US" dirty="0">
                <a:cs typeface="+mn-lt"/>
              </a:rPr>
            </a:br>
            <a:r>
              <a:rPr lang="en-US" dirty="0"/>
              <a:t>prove the ERs have been met.</a:t>
            </a:r>
            <a:br>
              <a:rPr lang="en-US" dirty="0">
                <a:cs typeface="+mn-lt"/>
              </a:rPr>
            </a:br>
            <a:r>
              <a:rPr lang="en-US" dirty="0"/>
              <a:t>• List all equipment, resources, space, etc. needed to complete the Testing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7E37B-4DBF-674F-ABC5-913D934C9B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03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AB3CF-1012-112C-2E3A-AC84B801F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50BB3-F609-9CF2-8898-86D21DDD8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E8474-D829-BD7F-B024-4511819F1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7AF44-681A-D6F7-5D34-45F005984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4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4F816-C484-C16D-79E2-FC3FC1AE1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EE0D0-3208-F680-568E-341E943E9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70D28-6AE0-4B80-ED96-03F61F5DC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E044B-FC43-97B7-2629-023A86746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1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1B0FE-3370-1128-BF4B-A1122E63E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5372F8-21C4-2E9C-5A2D-D2EE4E117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8B422-C0A4-EC41-C782-485FA282C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your updated QFD with as many rooms filled in as possible. Give the class a top-level description of</a:t>
            </a:r>
            <a:br>
              <a:rPr lang="en-US" dirty="0"/>
            </a:br>
            <a:r>
              <a:rPr lang="en-US" dirty="0"/>
              <a:t>each CR/ER, discuss ER target values and units, and give us a final discussion on how ERs and CRs relate</a:t>
            </a:r>
            <a:br>
              <a:rPr lang="en-US" dirty="0"/>
            </a:br>
            <a:r>
              <a:rPr lang="en-US" dirty="0"/>
              <a:t>to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90016-CBAF-904A-0932-352F0DE65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9C87A-DE6E-D05B-9BEA-5EC728956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7425E-35F3-58F5-F05D-84FCF158F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7050A-1881-92B0-C158-C315C7399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your updated QFD with as many rooms filled in as possible. Give the class a top-level description of</a:t>
            </a:r>
            <a:br>
              <a:rPr lang="en-US" dirty="0"/>
            </a:br>
            <a:r>
              <a:rPr lang="en-US" dirty="0"/>
              <a:t>each CR/ER, discuss ER target values and units, and give us a final discussion on how ERs and CRs relate</a:t>
            </a:r>
            <a:br>
              <a:rPr lang="en-US" dirty="0"/>
            </a:br>
            <a:r>
              <a:rPr lang="en-US" dirty="0"/>
              <a:t>to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38ED-D5CD-71A1-10FB-84569E6B4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4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9032-B311-4ED7-E521-7F34B770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CB100B-6CF8-E5DA-9DE8-D0B8A5EF41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09BD1-5BF4-9686-5F47-C5245E805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your updated QFD with as many rooms filled in as possible. Give the class a top-level description of</a:t>
            </a:r>
            <a:br>
              <a:rPr lang="en-US" dirty="0"/>
            </a:br>
            <a:r>
              <a:rPr lang="en-US" dirty="0"/>
              <a:t>each CR/ER, discuss ER target values and units, and give us a final discussion on how ERs and CRs relate</a:t>
            </a:r>
            <a:br>
              <a:rPr lang="en-US" dirty="0"/>
            </a:br>
            <a:r>
              <a:rPr lang="en-US" dirty="0"/>
              <a:t>to each 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95F3E-31F1-82CB-B0A1-BB3D95AD40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44ACC-0E7F-00F2-2DA2-53533BCB1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526A6-031F-0B70-CCD6-15EE97346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434FA-4BCD-93D0-5CF9-B9C710573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high-quality top-level and labeled drawing views of your design identifying major sub-</a:t>
            </a:r>
            <a:br>
              <a:rPr lang="en-US" dirty="0">
                <a:cs typeface="+mn-lt"/>
              </a:rPr>
            </a:br>
            <a:r>
              <a:rPr lang="en-US" dirty="0"/>
              <a:t>systems. Use </a:t>
            </a:r>
            <a:r>
              <a:rPr lang="en-US" dirty="0" err="1"/>
              <a:t>Solidworks</a:t>
            </a:r>
            <a:r>
              <a:rPr lang="en-US" dirty="0"/>
              <a:t>/</a:t>
            </a:r>
            <a:r>
              <a:rPr lang="en-US" dirty="0" err="1"/>
              <a:t>Onshape</a:t>
            </a:r>
            <a:r>
              <a:rPr lang="en-US" dirty="0"/>
              <a:t> balloons and leader-line notes for this identification. Other</a:t>
            </a:r>
            <a:br>
              <a:rPr lang="en-US" dirty="0">
                <a:cs typeface="+mn-lt"/>
              </a:rPr>
            </a:br>
            <a:r>
              <a:rPr lang="en-US" dirty="0"/>
              <a:t>engineering graphics needed to convey the design must be included where applicable (example:</a:t>
            </a:r>
            <a:br>
              <a:rPr lang="en-US" dirty="0">
                <a:cs typeface="+mn-lt"/>
              </a:rPr>
            </a:br>
            <a:r>
              <a:rPr lang="en-US" dirty="0"/>
              <a:t>topo maps, flow charts,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>
                <a:cs typeface="+mn-lt"/>
              </a:rPr>
            </a:br>
            <a:r>
              <a:rPr lang="en-US" dirty="0"/>
              <a:t>• Also provide a bullet list describing how your top-level design functions.</a:t>
            </a:r>
            <a:br>
              <a:rPr lang="en-US" dirty="0">
                <a:cs typeface="+mn-lt"/>
              </a:rPr>
            </a:br>
            <a:r>
              <a:rPr lang="en-US" dirty="0"/>
              <a:t>• Isolate important/major sub-assemblies and provide labeled drawing views of each identifying</a:t>
            </a:r>
            <a:br>
              <a:rPr lang="en-US" dirty="0">
                <a:cs typeface="+mn-lt"/>
              </a:rPr>
            </a:br>
            <a:r>
              <a:rPr lang="en-US" dirty="0"/>
              <a:t>major components. Use </a:t>
            </a:r>
            <a:r>
              <a:rPr lang="en-US" dirty="0" err="1"/>
              <a:t>Solidworks</a:t>
            </a:r>
            <a:r>
              <a:rPr lang="en-US" dirty="0"/>
              <a:t>/</a:t>
            </a:r>
            <a:r>
              <a:rPr lang="en-US" dirty="0" err="1"/>
              <a:t>Onshape</a:t>
            </a:r>
            <a:r>
              <a:rPr lang="en-US" dirty="0"/>
              <a:t> balloons and leader-line notes for this identification.</a:t>
            </a:r>
            <a:br>
              <a:rPr lang="en-US" dirty="0">
                <a:cs typeface="+mn-lt"/>
              </a:rPr>
            </a:br>
            <a:r>
              <a:rPr lang="en-US" dirty="0"/>
              <a:t>• Also provide a bullet list describing how each sub-systems function.</a:t>
            </a:r>
            <a:br>
              <a:rPr lang="en-US" dirty="0">
                <a:cs typeface="+mn-lt"/>
              </a:rPr>
            </a:br>
            <a:r>
              <a:rPr lang="en-US" dirty="0"/>
              <a:t>• Show any other flow charts, or other diagrams as needed. Such as pipe flow, circuit, wiring,</a:t>
            </a:r>
            <a:br>
              <a:rPr lang="en-US" dirty="0">
                <a:cs typeface="+mn-lt"/>
              </a:rPr>
            </a:br>
            <a:r>
              <a:rPr lang="en-US" dirty="0"/>
              <a:t>and/or control theories.</a:t>
            </a:r>
            <a:br>
              <a:rPr lang="en-US" dirty="0">
                <a:cs typeface="+mn-lt"/>
              </a:rPr>
            </a:br>
            <a:r>
              <a:rPr lang="en-US" dirty="0"/>
              <a:t>• Hand out physical copies of any Part/Assembly drawings, flow charts, or other diagrams to the</a:t>
            </a:r>
            <a:br>
              <a:rPr lang="en-US" dirty="0">
                <a:cs typeface="+mn-lt"/>
              </a:rPr>
            </a:br>
            <a:r>
              <a:rPr lang="en-US" dirty="0"/>
              <a:t>class (one packet per team and instructor) so they can continue to visualize your design as you go</a:t>
            </a:r>
            <a:br>
              <a:rPr lang="en-US" dirty="0">
                <a:cs typeface="+mn-lt"/>
              </a:rPr>
            </a:br>
            <a:r>
              <a:rPr lang="en-US" dirty="0"/>
              <a:t>through the rest of your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29A7F-17AE-4645-D471-80DC0587B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22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BC54E-2B01-9FB5-1B06-9A7C9A479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4BAE3C-5F17-B506-F4B0-441532F42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07261-EDC3-1AB6-1517-D024DD074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 a high-quality top-level and labeled drawing views of your design identifying major sub-</a:t>
            </a:r>
            <a:br>
              <a:rPr lang="en-US">
                <a:cs typeface="+mn-lt"/>
              </a:rPr>
            </a:br>
            <a:r>
              <a:rPr lang="en-US"/>
              <a:t>systems. Use </a:t>
            </a:r>
            <a:r>
              <a:rPr lang="en-US" err="1"/>
              <a:t>Solidworks</a:t>
            </a:r>
            <a:r>
              <a:rPr lang="en-US"/>
              <a:t>/</a:t>
            </a:r>
            <a:r>
              <a:rPr lang="en-US" err="1"/>
              <a:t>Onshape</a:t>
            </a:r>
            <a:r>
              <a:rPr lang="en-US"/>
              <a:t> balloons and leader-line notes for this identification. Other</a:t>
            </a:r>
            <a:br>
              <a:rPr lang="en-US">
                <a:cs typeface="+mn-lt"/>
              </a:rPr>
            </a:br>
            <a:r>
              <a:rPr lang="en-US"/>
              <a:t>engineering graphics needed to convey the design must be included where applicable (example:</a:t>
            </a:r>
            <a:br>
              <a:rPr lang="en-US">
                <a:cs typeface="+mn-lt"/>
              </a:rPr>
            </a:br>
            <a:r>
              <a:rPr lang="en-US"/>
              <a:t>topo maps, flow charts, </a:t>
            </a:r>
            <a:r>
              <a:rPr lang="en-US" err="1"/>
              <a:t>etc</a:t>
            </a:r>
            <a:r>
              <a:rPr lang="en-US"/>
              <a:t>)</a:t>
            </a:r>
            <a:br>
              <a:rPr lang="en-US">
                <a:cs typeface="+mn-lt"/>
              </a:rPr>
            </a:br>
            <a:r>
              <a:rPr lang="en-US"/>
              <a:t>• Also provide a bullet list describing how your top-level design functions.</a:t>
            </a:r>
            <a:br>
              <a:rPr lang="en-US">
                <a:cs typeface="+mn-lt"/>
              </a:rPr>
            </a:br>
            <a:r>
              <a:rPr lang="en-US"/>
              <a:t>• Isolate important/major sub-assemblies and provide labeled drawing views of each identifying</a:t>
            </a:r>
            <a:br>
              <a:rPr lang="en-US">
                <a:cs typeface="+mn-lt"/>
              </a:rPr>
            </a:br>
            <a:r>
              <a:rPr lang="en-US"/>
              <a:t>major components. Use </a:t>
            </a:r>
            <a:r>
              <a:rPr lang="en-US" err="1"/>
              <a:t>Solidworks</a:t>
            </a:r>
            <a:r>
              <a:rPr lang="en-US"/>
              <a:t>/</a:t>
            </a:r>
            <a:r>
              <a:rPr lang="en-US" err="1"/>
              <a:t>Onshape</a:t>
            </a:r>
            <a:r>
              <a:rPr lang="en-US"/>
              <a:t> balloons and leader-line notes for this identification.</a:t>
            </a:r>
            <a:br>
              <a:rPr lang="en-US">
                <a:cs typeface="+mn-lt"/>
              </a:rPr>
            </a:br>
            <a:r>
              <a:rPr lang="en-US"/>
              <a:t>• Also provide a bullet list describing how each sub-systems function.</a:t>
            </a:r>
            <a:br>
              <a:rPr lang="en-US">
                <a:cs typeface="+mn-lt"/>
              </a:rPr>
            </a:br>
            <a:r>
              <a:rPr lang="en-US"/>
              <a:t>• Show any other flow charts, or other diagrams as needed. Such as pipe flow, circuit, wiring,</a:t>
            </a:r>
            <a:br>
              <a:rPr lang="en-US">
                <a:cs typeface="+mn-lt"/>
              </a:rPr>
            </a:br>
            <a:r>
              <a:rPr lang="en-US"/>
              <a:t>and/or control theories.</a:t>
            </a:r>
            <a:br>
              <a:rPr lang="en-US">
                <a:cs typeface="+mn-lt"/>
              </a:rPr>
            </a:br>
            <a:r>
              <a:rPr lang="en-US"/>
              <a:t>• Hand out physical copies of any Part/Assembly drawings, flow charts, or other diagrams to the</a:t>
            </a:r>
            <a:br>
              <a:rPr lang="en-US">
                <a:cs typeface="+mn-lt"/>
              </a:rPr>
            </a:br>
            <a:r>
              <a:rPr lang="en-US"/>
              <a:t>class (one packet per team and instructor) so they can continue to visualize your design as you go</a:t>
            </a:r>
            <a:br>
              <a:rPr lang="en-US">
                <a:cs typeface="+mn-lt"/>
              </a:rPr>
            </a:br>
            <a:r>
              <a:rPr lang="en-US"/>
              <a:t>through the rest of your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ADC49-6504-56F0-C6B7-5EFB8FEF1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1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733DE-A8B3-8EC8-A37F-C1E337DD8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66E0E1-5CFB-560C-C384-19ECE3723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A733A4-44D3-0E0E-EC94-D16C65D4E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high-quality top-level and labeled drawing views of your design identifying major sub-</a:t>
            </a:r>
            <a:br>
              <a:rPr lang="en-US" dirty="0">
                <a:cs typeface="+mn-lt"/>
              </a:rPr>
            </a:br>
            <a:r>
              <a:rPr lang="en-US" dirty="0"/>
              <a:t>systems. Use </a:t>
            </a:r>
            <a:r>
              <a:rPr lang="en-US" dirty="0" err="1"/>
              <a:t>Solidworks</a:t>
            </a:r>
            <a:r>
              <a:rPr lang="en-US" dirty="0"/>
              <a:t>/</a:t>
            </a:r>
            <a:r>
              <a:rPr lang="en-US" dirty="0" err="1"/>
              <a:t>Onshape</a:t>
            </a:r>
            <a:r>
              <a:rPr lang="en-US" dirty="0"/>
              <a:t> balloons and leader-line notes for this identification. Other</a:t>
            </a:r>
            <a:br>
              <a:rPr lang="en-US" dirty="0">
                <a:cs typeface="+mn-lt"/>
              </a:rPr>
            </a:br>
            <a:r>
              <a:rPr lang="en-US" dirty="0"/>
              <a:t>engineering graphics needed to convey the design must be included where applicable (example:</a:t>
            </a:r>
            <a:br>
              <a:rPr lang="en-US" dirty="0">
                <a:cs typeface="+mn-lt"/>
              </a:rPr>
            </a:br>
            <a:r>
              <a:rPr lang="en-US" dirty="0"/>
              <a:t>topo maps, flow charts,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>
                <a:cs typeface="+mn-lt"/>
              </a:rPr>
            </a:br>
            <a:r>
              <a:rPr lang="en-US" dirty="0"/>
              <a:t>• Also provide a bullet list describing how your top-level design functions.</a:t>
            </a:r>
            <a:br>
              <a:rPr lang="en-US" dirty="0">
                <a:cs typeface="+mn-lt"/>
              </a:rPr>
            </a:br>
            <a:r>
              <a:rPr lang="en-US" dirty="0"/>
              <a:t>• Isolate important/major sub-assemblies and provide labeled drawing views of each identifying</a:t>
            </a:r>
            <a:br>
              <a:rPr lang="en-US" dirty="0">
                <a:cs typeface="+mn-lt"/>
              </a:rPr>
            </a:br>
            <a:r>
              <a:rPr lang="en-US" dirty="0"/>
              <a:t>major components. Use </a:t>
            </a:r>
            <a:r>
              <a:rPr lang="en-US" dirty="0" err="1"/>
              <a:t>Solidworks</a:t>
            </a:r>
            <a:r>
              <a:rPr lang="en-US" dirty="0"/>
              <a:t>/</a:t>
            </a:r>
            <a:r>
              <a:rPr lang="en-US" dirty="0" err="1"/>
              <a:t>Onshape</a:t>
            </a:r>
            <a:r>
              <a:rPr lang="en-US" dirty="0"/>
              <a:t> balloons and leader-line notes for this identification.</a:t>
            </a:r>
            <a:br>
              <a:rPr lang="en-US" dirty="0">
                <a:cs typeface="+mn-lt"/>
              </a:rPr>
            </a:br>
            <a:r>
              <a:rPr lang="en-US" dirty="0"/>
              <a:t>• Also provide a bullet list describing how each sub-systems function.</a:t>
            </a:r>
            <a:br>
              <a:rPr lang="en-US" dirty="0">
                <a:cs typeface="+mn-lt"/>
              </a:rPr>
            </a:br>
            <a:r>
              <a:rPr lang="en-US" dirty="0"/>
              <a:t>• Show any other flow charts, or other diagrams as needed. Such as pipe flow, circuit, wiring,</a:t>
            </a:r>
            <a:br>
              <a:rPr lang="en-US" dirty="0">
                <a:cs typeface="+mn-lt"/>
              </a:rPr>
            </a:br>
            <a:r>
              <a:rPr lang="en-US" dirty="0"/>
              <a:t>and/or control theories.</a:t>
            </a:r>
            <a:br>
              <a:rPr lang="en-US" dirty="0">
                <a:cs typeface="+mn-lt"/>
              </a:rPr>
            </a:br>
            <a:r>
              <a:rPr lang="en-US" dirty="0"/>
              <a:t>• Hand out physical copies of any Part/Assembly drawings, flow charts, or other diagrams to the</a:t>
            </a:r>
            <a:br>
              <a:rPr lang="en-US" dirty="0">
                <a:cs typeface="+mn-lt"/>
              </a:rPr>
            </a:br>
            <a:r>
              <a:rPr lang="en-US" dirty="0"/>
              <a:t>class (one packet per team and instructor) so they can continue to visualize your design as you go</a:t>
            </a:r>
            <a:br>
              <a:rPr lang="en-US" dirty="0">
                <a:cs typeface="+mn-lt"/>
              </a:rPr>
            </a:br>
            <a:r>
              <a:rPr lang="en-US" dirty="0"/>
              <a:t>through the rest of your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BC243-8699-7249-429A-92FA44A2E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2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D7B6B-0F1D-BBC4-1DD1-005DFBDB3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F0E58-FD26-80AB-CF8F-9256D01BE8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32FD1-DEFF-50C4-E1DC-569AF3189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high-quality top-level and labeled drawing views of your design identifying major sub-</a:t>
            </a:r>
            <a:br>
              <a:rPr lang="en-US" dirty="0">
                <a:cs typeface="+mn-lt"/>
              </a:rPr>
            </a:br>
            <a:r>
              <a:rPr lang="en-US" dirty="0"/>
              <a:t>systems. Use </a:t>
            </a:r>
            <a:r>
              <a:rPr lang="en-US" dirty="0" err="1"/>
              <a:t>Solidworks</a:t>
            </a:r>
            <a:r>
              <a:rPr lang="en-US" dirty="0"/>
              <a:t>/</a:t>
            </a:r>
            <a:r>
              <a:rPr lang="en-US" dirty="0" err="1"/>
              <a:t>Onshape</a:t>
            </a:r>
            <a:r>
              <a:rPr lang="en-US" dirty="0"/>
              <a:t> balloons and leader-line notes for this identification. Other</a:t>
            </a:r>
            <a:br>
              <a:rPr lang="en-US" dirty="0">
                <a:cs typeface="+mn-lt"/>
              </a:rPr>
            </a:br>
            <a:r>
              <a:rPr lang="en-US" dirty="0"/>
              <a:t>engineering graphics needed to convey the design must be included where applicable (example:</a:t>
            </a:r>
            <a:br>
              <a:rPr lang="en-US" dirty="0">
                <a:cs typeface="+mn-lt"/>
              </a:rPr>
            </a:br>
            <a:r>
              <a:rPr lang="en-US" dirty="0"/>
              <a:t>topo maps, flow charts,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>
                <a:cs typeface="+mn-lt"/>
              </a:rPr>
            </a:br>
            <a:r>
              <a:rPr lang="en-US" dirty="0"/>
              <a:t>• Also provide a bullet list describing how your top-level design functions.</a:t>
            </a:r>
            <a:br>
              <a:rPr lang="en-US" dirty="0">
                <a:cs typeface="+mn-lt"/>
              </a:rPr>
            </a:br>
            <a:r>
              <a:rPr lang="en-US" dirty="0"/>
              <a:t>• Isolate important/major sub-assemblies and provide labeled drawing views of each identifying</a:t>
            </a:r>
            <a:br>
              <a:rPr lang="en-US" dirty="0">
                <a:cs typeface="+mn-lt"/>
              </a:rPr>
            </a:br>
            <a:r>
              <a:rPr lang="en-US" dirty="0"/>
              <a:t>major components. Use </a:t>
            </a:r>
            <a:r>
              <a:rPr lang="en-US" dirty="0" err="1"/>
              <a:t>Solidworks</a:t>
            </a:r>
            <a:r>
              <a:rPr lang="en-US" dirty="0"/>
              <a:t>/</a:t>
            </a:r>
            <a:r>
              <a:rPr lang="en-US" dirty="0" err="1"/>
              <a:t>Onshape</a:t>
            </a:r>
            <a:r>
              <a:rPr lang="en-US" dirty="0"/>
              <a:t> balloons and leader-line notes for this identification.</a:t>
            </a:r>
            <a:br>
              <a:rPr lang="en-US" dirty="0">
                <a:cs typeface="+mn-lt"/>
              </a:rPr>
            </a:br>
            <a:r>
              <a:rPr lang="en-US" dirty="0"/>
              <a:t>• Also provide a bullet list describing how each sub-systems function.</a:t>
            </a:r>
            <a:br>
              <a:rPr lang="en-US" dirty="0">
                <a:cs typeface="+mn-lt"/>
              </a:rPr>
            </a:br>
            <a:r>
              <a:rPr lang="en-US" dirty="0"/>
              <a:t>• Show any other flow charts, or other diagrams as needed. Such as pipe flow, circuit, wiring,</a:t>
            </a:r>
            <a:br>
              <a:rPr lang="en-US" dirty="0">
                <a:cs typeface="+mn-lt"/>
              </a:rPr>
            </a:br>
            <a:r>
              <a:rPr lang="en-US" dirty="0"/>
              <a:t>and/or control theories.</a:t>
            </a:r>
            <a:br>
              <a:rPr lang="en-US" dirty="0">
                <a:cs typeface="+mn-lt"/>
              </a:rPr>
            </a:br>
            <a:r>
              <a:rPr lang="en-US" dirty="0"/>
              <a:t>• Hand out physical copies of any Part/Assembly drawings, flow charts, or other diagrams to the</a:t>
            </a:r>
            <a:br>
              <a:rPr lang="en-US" dirty="0">
                <a:cs typeface="+mn-lt"/>
              </a:rPr>
            </a:br>
            <a:r>
              <a:rPr lang="en-US" dirty="0"/>
              <a:t>class (one packet per team and instructor) so they can continue to visualize your design as you go</a:t>
            </a:r>
            <a:br>
              <a:rPr lang="en-US" dirty="0">
                <a:cs typeface="+mn-lt"/>
              </a:rPr>
            </a:br>
            <a:r>
              <a:rPr lang="en-US" dirty="0"/>
              <a:t>through the rest of your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D8FAC-878A-987C-3923-985C33D5A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ECDF6-3423-98D7-D9BC-372573009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0556A-6F63-8C63-8BBF-FB2B30070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A738B2-7DE6-2B2B-B6AC-F82012875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high-quality top-level and labeled drawing views of your design identifying major sub-</a:t>
            </a:r>
            <a:br>
              <a:rPr lang="en-US" dirty="0">
                <a:cs typeface="+mn-lt"/>
              </a:rPr>
            </a:br>
            <a:r>
              <a:rPr lang="en-US" dirty="0"/>
              <a:t>systems. Use </a:t>
            </a:r>
            <a:r>
              <a:rPr lang="en-US" dirty="0" err="1"/>
              <a:t>Solidworks</a:t>
            </a:r>
            <a:r>
              <a:rPr lang="en-US" dirty="0"/>
              <a:t>/</a:t>
            </a:r>
            <a:r>
              <a:rPr lang="en-US" dirty="0" err="1"/>
              <a:t>Onshape</a:t>
            </a:r>
            <a:r>
              <a:rPr lang="en-US" dirty="0"/>
              <a:t> balloons and leader-line notes for this identification. Other</a:t>
            </a:r>
            <a:br>
              <a:rPr lang="en-US" dirty="0">
                <a:cs typeface="+mn-lt"/>
              </a:rPr>
            </a:br>
            <a:r>
              <a:rPr lang="en-US" dirty="0"/>
              <a:t>engineering graphics needed to convey the design must be included where applicable (example:</a:t>
            </a:r>
            <a:br>
              <a:rPr lang="en-US" dirty="0">
                <a:cs typeface="+mn-lt"/>
              </a:rPr>
            </a:br>
            <a:r>
              <a:rPr lang="en-US" dirty="0"/>
              <a:t>topo maps, flow charts, </a:t>
            </a:r>
            <a:r>
              <a:rPr lang="en-US" dirty="0" err="1"/>
              <a:t>etc</a:t>
            </a:r>
            <a:r>
              <a:rPr lang="en-US" dirty="0"/>
              <a:t>)</a:t>
            </a:r>
            <a:br>
              <a:rPr lang="en-US" dirty="0">
                <a:cs typeface="+mn-lt"/>
              </a:rPr>
            </a:br>
            <a:r>
              <a:rPr lang="en-US" dirty="0"/>
              <a:t>• Also provide a bullet list describing how your top-level design functions.</a:t>
            </a:r>
            <a:br>
              <a:rPr lang="en-US" dirty="0">
                <a:cs typeface="+mn-lt"/>
              </a:rPr>
            </a:br>
            <a:r>
              <a:rPr lang="en-US" dirty="0"/>
              <a:t>• Isolate important/major sub-assemblies and provide labeled drawing views of each identifying</a:t>
            </a:r>
            <a:br>
              <a:rPr lang="en-US" dirty="0">
                <a:cs typeface="+mn-lt"/>
              </a:rPr>
            </a:br>
            <a:r>
              <a:rPr lang="en-US" dirty="0"/>
              <a:t>major components. Use </a:t>
            </a:r>
            <a:r>
              <a:rPr lang="en-US" dirty="0" err="1"/>
              <a:t>Solidworks</a:t>
            </a:r>
            <a:r>
              <a:rPr lang="en-US" dirty="0"/>
              <a:t>/</a:t>
            </a:r>
            <a:r>
              <a:rPr lang="en-US" dirty="0" err="1"/>
              <a:t>Onshape</a:t>
            </a:r>
            <a:r>
              <a:rPr lang="en-US" dirty="0"/>
              <a:t> balloons and leader-line notes for this identification.</a:t>
            </a:r>
            <a:br>
              <a:rPr lang="en-US" dirty="0">
                <a:cs typeface="+mn-lt"/>
              </a:rPr>
            </a:br>
            <a:r>
              <a:rPr lang="en-US" dirty="0"/>
              <a:t>• Also provide a bullet list describing how each sub-systems function.</a:t>
            </a:r>
            <a:br>
              <a:rPr lang="en-US" dirty="0">
                <a:cs typeface="+mn-lt"/>
              </a:rPr>
            </a:br>
            <a:r>
              <a:rPr lang="en-US" dirty="0"/>
              <a:t>• Show any other flow charts, or other diagrams as needed. Such as pipe flow, circuit, wiring,</a:t>
            </a:r>
            <a:br>
              <a:rPr lang="en-US" dirty="0">
                <a:cs typeface="+mn-lt"/>
              </a:rPr>
            </a:br>
            <a:r>
              <a:rPr lang="en-US" dirty="0"/>
              <a:t>and/or control theories.</a:t>
            </a:r>
            <a:br>
              <a:rPr lang="en-US" dirty="0">
                <a:cs typeface="+mn-lt"/>
              </a:rPr>
            </a:br>
            <a:r>
              <a:rPr lang="en-US" dirty="0"/>
              <a:t>• Hand out physical copies of any Part/Assembly drawings, flow charts, or other diagrams to the</a:t>
            </a:r>
            <a:br>
              <a:rPr lang="en-US" dirty="0">
                <a:cs typeface="+mn-lt"/>
              </a:rPr>
            </a:br>
            <a:r>
              <a:rPr lang="en-US" dirty="0"/>
              <a:t>class (one packet per team and instructor) so they can continue to visualize your design as you go</a:t>
            </a:r>
            <a:br>
              <a:rPr lang="en-US" dirty="0">
                <a:cs typeface="+mn-lt"/>
              </a:rPr>
            </a:br>
            <a:r>
              <a:rPr lang="en-US" dirty="0"/>
              <a:t>through the rest of your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8604E-2F7C-9CF9-E0A5-01DE4CEE0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8EAE5-F2B3-449D-AE33-E21463F8A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3D58AA-EB78-7A4A-AA34-C0122A6D8EF0}"/>
              </a:ext>
            </a:extLst>
          </p:cNvPr>
          <p:cNvSpPr/>
          <p:nvPr userDrawn="1"/>
        </p:nvSpPr>
        <p:spPr>
          <a:xfrm>
            <a:off x="-101204" y="-55564"/>
            <a:ext cx="12345591" cy="7122319"/>
          </a:xfrm>
          <a:prstGeom prst="rect">
            <a:avLst/>
          </a:prstGeom>
          <a:solidFill>
            <a:srgbClr val="182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3466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1563290"/>
            <a:ext cx="9144000" cy="1835150"/>
          </a:xfrm>
        </p:spPr>
        <p:txBody>
          <a:bodyPr anchor="t" anchorCtr="0"/>
          <a:lstStyle>
            <a:lvl1pPr algn="ctr">
              <a:defRPr sz="6000" b="1">
                <a:solidFill>
                  <a:srgbClr val="F8B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341034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2CAF0F-C2A0-6040-8FE1-E6BCB779B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EAE2518-40DD-564C-9620-AEF456CF03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1B7540-0581-5648-ACE8-9AAA3DC81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73C09CF-1956-034E-8141-A58186FD2E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41B2A74-2816-7F4F-81D1-3A7F51696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67461" cy="9790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0406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30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E1812C-53FF-8542-A0C1-D61518344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DF1BD08-DEC5-E045-8D33-E4DE184399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4C54FA4-D324-2644-97E1-46597FF6A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262941"/>
          </a:xfrm>
        </p:spPr>
        <p:txBody>
          <a:bodyPr/>
          <a:lstStyle>
            <a:lvl1pPr>
              <a:defRPr>
                <a:solidFill>
                  <a:srgbClr val="00346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8DF8F-D3EB-304B-8F1F-AFAA1F5ECF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7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DBEA452-4C37-2A4C-A60D-04B290157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79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03474"/>
            <a:ext cx="5157787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79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03474"/>
            <a:ext cx="5183188" cy="38189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0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6151C51-513F-244F-8DFE-F822FB7D2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8E345AA-D6A0-F84F-B7CE-51DC932BDD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673225"/>
            <a:ext cx="10515600" cy="4819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9DECEAD-AC18-5343-A96F-F2AA0E2746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"/>
            <a:ext cx="11353800" cy="124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48632-27BE-C548-9919-52696701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4727A-0604-6C48-9EF4-09B741C2C5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38200" y="5613400"/>
            <a:ext cx="11353800" cy="12446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45203F1-3836-6C47-823F-36242DE683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02" y="6054090"/>
            <a:ext cx="7452995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0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"/>
          </p:nvPr>
        </p:nvSpPr>
        <p:spPr>
          <a:xfrm>
            <a:off x="1465762" y="627866"/>
            <a:ext cx="4548529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0"/>
          </p:nvPr>
        </p:nvSpPr>
        <p:spPr>
          <a:xfrm>
            <a:off x="6299724" y="635486"/>
            <a:ext cx="4546577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465762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6299723" y="1566484"/>
            <a:ext cx="4548529" cy="30213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3"/>
          </p:nvPr>
        </p:nvSpPr>
        <p:spPr>
          <a:xfrm>
            <a:off x="146576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Picture Placeholder 33"/>
          <p:cNvSpPr>
            <a:spLocks noGrp="1"/>
          </p:cNvSpPr>
          <p:nvPr>
            <p:ph type="pic" sz="quarter" idx="14"/>
          </p:nvPr>
        </p:nvSpPr>
        <p:spPr>
          <a:xfrm>
            <a:off x="380612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15"/>
          </p:nvPr>
        </p:nvSpPr>
        <p:spPr>
          <a:xfrm>
            <a:off x="6297772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Picture Placeholder 33"/>
          <p:cNvSpPr>
            <a:spLocks noGrp="1"/>
          </p:cNvSpPr>
          <p:nvPr>
            <p:ph type="pic" sz="quarter" idx="16"/>
          </p:nvPr>
        </p:nvSpPr>
        <p:spPr>
          <a:xfrm>
            <a:off x="8638134" y="4702587"/>
            <a:ext cx="2208167" cy="1493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61E93F-0B51-8A47-B1D4-0BE346EB8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97600" y="6464300"/>
            <a:ext cx="5994400" cy="3937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D4B85887-6933-9C41-9EF1-116BEB1F4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967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9734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7AB5277-A3E9-2A46-9BFD-861956ADE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4400" cy="39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3C02C7-1F70-F944-9841-D4C78F4F6C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464300"/>
            <a:ext cx="11353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0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54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2" r:id="rId7"/>
    <p:sldLayoutId id="2147483658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8B700"/>
          </a:solidFill>
          <a:latin typeface="Arial MT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4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7433"/>
            <a:ext cx="9144000" cy="102396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Commissioning and Operating a Direct Metal Laser Melting (DMLM) 3D Printer </a:t>
            </a:r>
            <a:endParaRPr lang="en-US" b="1">
              <a:solidFill>
                <a:srgbClr val="F8B7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2DB678-FFA9-2547-B22A-6C5EFA9C1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45732"/>
            <a:ext cx="9144000" cy="789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Riley Shepard, Erik Leon, Sichao Jiang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D8E7E-3313-C589-6A64-B030AD869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75C50-AA46-0032-E90C-D6B7C4B11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0830" y="351311"/>
            <a:ext cx="10515600" cy="97901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Description- Riley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827CA5-F587-E113-E366-343B4B37F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1501" y="1855021"/>
            <a:ext cx="2438080" cy="42629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Component Design Functions</a:t>
            </a:r>
          </a:p>
          <a:p>
            <a:r>
              <a:rPr lang="en-US" sz="2400" dirty="0">
                <a:latin typeface="Arial"/>
                <a:cs typeface="Arial"/>
              </a:rPr>
              <a:t>Allows hip abduction and adduction DOF</a:t>
            </a:r>
          </a:p>
          <a:p>
            <a:r>
              <a:rPr lang="en-US" sz="2400" dirty="0">
                <a:latin typeface="Arial"/>
                <a:cs typeface="Arial"/>
              </a:rPr>
              <a:t>Rigid connection between the hip belt to the motor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DBDAE8-C0C0-A3FF-1B05-004B57BBAAB4}"/>
              </a:ext>
            </a:extLst>
          </p:cNvPr>
          <p:cNvSpPr txBox="1">
            <a:spLocks/>
          </p:cNvSpPr>
          <p:nvPr/>
        </p:nvSpPr>
        <p:spPr>
          <a:xfrm>
            <a:off x="10912651" y="657363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latin typeface="Calibri"/>
                <a:ea typeface="Calibri"/>
                <a:cs typeface="Arial"/>
              </a:rPr>
              <a:t>Riley, </a:t>
            </a:r>
            <a:r>
              <a:rPr lang="en-US" sz="2000" i="1">
                <a:latin typeface="Calibri"/>
                <a:ea typeface="Calibri"/>
                <a:cs typeface="Arial"/>
              </a:rPr>
              <a:t>9</a:t>
            </a:r>
            <a:endParaRPr lang="en-US" sz="20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FBE82-0276-7A0A-AB52-B7526C308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4" r="11914"/>
          <a:stretch>
            <a:fillRect/>
          </a:stretch>
        </p:blipFill>
        <p:spPr>
          <a:xfrm>
            <a:off x="7296927" y="1937570"/>
            <a:ext cx="4895074" cy="42013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CFDC3E-6AAC-6D18-C958-39B658FF6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r="10270"/>
          <a:stretch>
            <a:fillRect/>
          </a:stretch>
        </p:blipFill>
        <p:spPr>
          <a:xfrm>
            <a:off x="69082" y="1937570"/>
            <a:ext cx="4895074" cy="37677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A28DB3-6BF7-77F8-9387-72814EF7F7C8}"/>
              </a:ext>
            </a:extLst>
          </p:cNvPr>
          <p:cNvSpPr txBox="1"/>
          <p:nvPr/>
        </p:nvSpPr>
        <p:spPr>
          <a:xfrm>
            <a:off x="1247072" y="5803229"/>
            <a:ext cx="2900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9: Hip Side Bracket</a:t>
            </a:r>
            <a:endParaRPr lang="en-US" altLang="zh-CN" i="1" dirty="0">
              <a:ea typeface="等线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79A6B8-529E-085B-C7DC-F1A33FCC9B3A}"/>
              </a:ext>
            </a:extLst>
          </p:cNvPr>
          <p:cNvSpPr txBox="1"/>
          <p:nvPr/>
        </p:nvSpPr>
        <p:spPr>
          <a:xfrm>
            <a:off x="8405835" y="5803229"/>
            <a:ext cx="2991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10: Motor Side Bracket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30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EF6C1-84D3-194C-7E3E-5E45B0B0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2BA06-F60B-F13E-C492-A5DD82A8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Engineering Calculations- Erik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065712-AE80-4D0C-3231-99FE685D31C2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10</a:t>
            </a:r>
            <a:endParaRPr lang="en-US" sz="2000" i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12F17-9045-A0F7-78BF-792B619D0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6326"/>
            <a:ext cx="3889620" cy="277893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en-US" b="1" dirty="0">
                <a:latin typeface="Arial"/>
                <a:cs typeface="Arial"/>
              </a:rPr>
              <a:t>Applied </a:t>
            </a:r>
            <a:r>
              <a:rPr lang="en-US" b="1">
                <a:latin typeface="Arial"/>
                <a:cs typeface="Arial"/>
              </a:rPr>
              <a:t>boundary conditions used</a:t>
            </a:r>
            <a:r>
              <a:rPr lang="en-US" b="1" dirty="0">
                <a:latin typeface="Arial"/>
                <a:cs typeface="Arial"/>
              </a:rPr>
              <a:t> in FEA</a:t>
            </a:r>
            <a:r>
              <a:rPr lang="en-US" b="1">
                <a:latin typeface="Arial"/>
                <a:cs typeface="Arial"/>
              </a:rPr>
              <a:t> and a volume constraint of .5</a:t>
            </a:r>
            <a:endParaRPr lang="en-US" dirty="0"/>
          </a:p>
          <a:p>
            <a:pPr marL="457200" indent="-457200"/>
            <a:r>
              <a:rPr lang="en-US" b="1" dirty="0">
                <a:latin typeface="Arial"/>
                <a:cs typeface="Arial"/>
              </a:rPr>
              <a:t>Calculated new loads using actual dimensions </a:t>
            </a:r>
            <a:endParaRPr lang="en-US" b="1" dirty="0" err="1"/>
          </a:p>
        </p:txBody>
      </p:sp>
      <p:pic>
        <p:nvPicPr>
          <p:cNvPr id="3" name="Picture 2" descr="A metal object with holes&#10;&#10;AI-generated content may be incorrect.">
            <a:extLst>
              <a:ext uri="{FF2B5EF4-FFF2-40B4-BE49-F238E27FC236}">
                <a16:creationId xmlns:a16="http://schemas.microsoft.com/office/drawing/2014/main" id="{E9F5335B-9AB5-9F80-C201-4776ADB53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207" y="1543807"/>
            <a:ext cx="5735344" cy="4716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A1482E-28AF-095A-AB7F-6130068F635A}"/>
              </a:ext>
            </a:extLst>
          </p:cNvPr>
          <p:cNvSpPr txBox="1"/>
          <p:nvPr/>
        </p:nvSpPr>
        <p:spPr>
          <a:xfrm>
            <a:off x="6689809" y="5896930"/>
            <a:ext cx="326613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i="1" dirty="0">
                <a:ea typeface="等线"/>
              </a:rPr>
              <a:t>Figure 11: </a:t>
            </a:r>
            <a:r>
              <a:rPr lang="en-US" altLang="zh-CN" i="1" err="1">
                <a:ea typeface="等线"/>
              </a:rPr>
              <a:t>nTop</a:t>
            </a:r>
            <a:r>
              <a:rPr lang="en-US" altLang="zh-CN" i="1">
                <a:ea typeface="等线"/>
              </a:rPr>
              <a:t> Optimized Stick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15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7DCE9-F27E-A2B2-E631-0C306AEA6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874C-A706-1992-7840-073ACD62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Engineering Calculations- </a:t>
            </a:r>
            <a:r>
              <a:rPr lang="en-US" dirty="0" err="1">
                <a:latin typeface="Arial"/>
                <a:cs typeface="Arial"/>
              </a:rPr>
              <a:t>Sichao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525234-9EA9-BA57-07FA-8511D4B30C68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11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6A4E9-8C3F-9B1E-2CCB-7DDFA47CE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103" y="1638019"/>
            <a:ext cx="3355557" cy="45186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Basic Static Finite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b="1">
                <a:solidFill>
                  <a:srgbClr val="003366"/>
                </a:solidFill>
                <a:latin typeface="Calibri"/>
                <a:ea typeface="Calibri"/>
                <a:cs typeface="Calibri"/>
              </a:rPr>
              <a:t>Element Analysis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sz="1600">
                <a:solidFill>
                  <a:srgbClr val="003366"/>
                </a:solidFill>
                <a:latin typeface="Arial"/>
                <a:ea typeface="Calibri"/>
                <a:cs typeface="Arial"/>
              </a:rPr>
              <a:t>The maximum total displacement is approximately </a:t>
            </a:r>
            <a:r>
              <a:rPr lang="en-US" sz="1600" b="1">
                <a:solidFill>
                  <a:srgbClr val="003366"/>
                </a:solidFill>
                <a:latin typeface="Arial"/>
                <a:ea typeface="Calibri"/>
                <a:cs typeface="Arial"/>
              </a:rPr>
              <a:t>0.012 mm</a:t>
            </a:r>
            <a:r>
              <a:rPr lang="en-US" sz="1600">
                <a:solidFill>
                  <a:srgbClr val="003366"/>
                </a:solidFill>
                <a:latin typeface="Arial"/>
                <a:ea typeface="Calibri"/>
                <a:cs typeface="Arial"/>
              </a:rPr>
              <a:t> at the free end, indicating high structural stiffness.</a:t>
            </a:r>
            <a:endParaRPr lang="en-US" sz="1600"/>
          </a:p>
          <a:p>
            <a:pPr>
              <a:buNone/>
            </a:pPr>
            <a:r>
              <a:rPr lang="en-US" sz="1600">
                <a:latin typeface="Arial"/>
                <a:ea typeface="Calibri"/>
                <a:cs typeface="Arial"/>
              </a:rPr>
              <a:t>The maximum Von Mises stress is about </a:t>
            </a:r>
            <a:r>
              <a:rPr lang="en-US" sz="1600" b="1">
                <a:latin typeface="Arial"/>
                <a:ea typeface="Calibri"/>
                <a:cs typeface="Arial"/>
              </a:rPr>
              <a:t>7.9 MPa</a:t>
            </a:r>
            <a:r>
              <a:rPr lang="en-US" sz="1600">
                <a:latin typeface="Arial"/>
                <a:ea typeface="Calibri"/>
                <a:cs typeface="Arial"/>
              </a:rPr>
              <a:t>, concentrated near the fixed joint region and well within safe limit</a:t>
            </a:r>
            <a:r>
              <a:rPr lang="en-US" sz="1600">
                <a:solidFill>
                  <a:srgbClr val="003366"/>
                </a:solidFill>
                <a:latin typeface="Arial"/>
                <a:ea typeface="Calibri"/>
                <a:cs typeface="Arial"/>
              </a:rPr>
              <a:t>s.</a:t>
            </a: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" name="图片 2" descr="电脑游戏的截图&#10;&#10;AI 生成的内容可能不正确。">
            <a:extLst>
              <a:ext uri="{FF2B5EF4-FFF2-40B4-BE49-F238E27FC236}">
                <a16:creationId xmlns:a16="http://schemas.microsoft.com/office/drawing/2014/main" id="{820CCDD9-B295-2F04-2C35-32AA10D23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707" y="2416293"/>
            <a:ext cx="3961316" cy="2836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17E429-2E85-0302-5B48-D0310F653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197" y="2415208"/>
            <a:ext cx="4051067" cy="28391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0E5960-265A-B89E-2924-8BF07EC8B394}"/>
              </a:ext>
            </a:extLst>
          </p:cNvPr>
          <p:cNvSpPr txBox="1"/>
          <p:nvPr/>
        </p:nvSpPr>
        <p:spPr>
          <a:xfrm>
            <a:off x="4826453" y="5492234"/>
            <a:ext cx="253909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i="1" dirty="0">
                <a:ea typeface="等线"/>
              </a:rPr>
              <a:t>Figure 12: </a:t>
            </a:r>
            <a:r>
              <a:rPr lang="en-US" altLang="zh-CN" i="1">
                <a:ea typeface="等线"/>
              </a:rPr>
              <a:t>Steering Knuckle Static FEA</a:t>
            </a:r>
            <a:endParaRPr lang="en-US" altLang="zh-CN" i="1" dirty="0">
              <a:ea typeface="等线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9B6BE-74C5-5871-F4F6-86ABC86B800F}"/>
              </a:ext>
            </a:extLst>
          </p:cNvPr>
          <p:cNvSpPr txBox="1"/>
          <p:nvPr/>
        </p:nvSpPr>
        <p:spPr>
          <a:xfrm>
            <a:off x="8850183" y="5492234"/>
            <a:ext cx="265094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i="1" dirty="0">
                <a:ea typeface="等线"/>
              </a:rPr>
              <a:t>Figure 13: </a:t>
            </a:r>
            <a:r>
              <a:rPr lang="en-US" altLang="zh-CN" i="1">
                <a:ea typeface="等线"/>
              </a:rPr>
              <a:t>Steering Knuckle Displacement FEA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58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A45A9-C485-EBA8-732C-84D843DBC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5566F-7C84-1ECD-D8C7-360CEC41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Engineering Calculations- Riley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339DFC-AECC-54D2-9013-D41072BA4818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latin typeface="Calibri"/>
                <a:ea typeface="Calibri"/>
                <a:cs typeface="Arial"/>
              </a:rPr>
              <a:t>Riley, </a:t>
            </a:r>
            <a:r>
              <a:rPr lang="en-US" sz="2000" i="1">
                <a:latin typeface="Calibri"/>
                <a:ea typeface="Calibri"/>
                <a:cs typeface="Arial"/>
              </a:rPr>
              <a:t>12</a:t>
            </a:r>
            <a:endParaRPr lang="en-US" sz="2000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D38DE-891A-2EF2-DF3B-E12B7A537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142" y="1702800"/>
            <a:ext cx="9854241" cy="746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Initial Topology Optimizations in </a:t>
            </a:r>
            <a:r>
              <a:rPr lang="en-US" b="1" dirty="0" err="1">
                <a:latin typeface="Arial"/>
                <a:cs typeface="Arial"/>
              </a:rPr>
              <a:t>nTop</a:t>
            </a:r>
            <a:endParaRPr lang="en-US" b="1" dirty="0"/>
          </a:p>
        </p:txBody>
      </p:sp>
      <p:pic>
        <p:nvPicPr>
          <p:cNvPr id="8" name="Picture 7" descr="A grey object with circles&#10;&#10;AI-generated content may be incorrect.">
            <a:extLst>
              <a:ext uri="{FF2B5EF4-FFF2-40B4-BE49-F238E27FC236}">
                <a16:creationId xmlns:a16="http://schemas.microsoft.com/office/drawing/2014/main" id="{EE360E53-4F1E-B3E1-9D3C-46A475DB9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9" y="2449254"/>
            <a:ext cx="4497672" cy="3127582"/>
          </a:xfrm>
          <a:prstGeom prst="rect">
            <a:avLst/>
          </a:prstGeom>
        </p:spPr>
      </p:pic>
      <p:pic>
        <p:nvPicPr>
          <p:cNvPr id="10" name="Picture 9" descr="A grey object with holes&#10;&#10;AI-generated content may be incorrect.">
            <a:extLst>
              <a:ext uri="{FF2B5EF4-FFF2-40B4-BE49-F238E27FC236}">
                <a16:creationId xmlns:a16="http://schemas.microsoft.com/office/drawing/2014/main" id="{3AA28EE5-CB48-EEB9-552F-90952B65B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44" y="2134565"/>
            <a:ext cx="4364556" cy="3756961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7B13AC0-31DC-E526-1E78-E21ABEBCB6DC}"/>
              </a:ext>
            </a:extLst>
          </p:cNvPr>
          <p:cNvSpPr txBox="1">
            <a:spLocks/>
          </p:cNvSpPr>
          <p:nvPr/>
        </p:nvSpPr>
        <p:spPr>
          <a:xfrm>
            <a:off x="4769814" y="2507791"/>
            <a:ext cx="3057630" cy="3479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/>
                <a:cs typeface="Arial"/>
              </a:rPr>
              <a:t>Criteria:</a:t>
            </a:r>
          </a:p>
          <a:p>
            <a:r>
              <a:rPr lang="en-US" dirty="0">
                <a:latin typeface="Arial"/>
                <a:cs typeface="Arial"/>
              </a:rPr>
              <a:t>Applied BCs used in FEA</a:t>
            </a:r>
          </a:p>
          <a:p>
            <a:r>
              <a:rPr lang="en-US" dirty="0">
                <a:latin typeface="Arial"/>
                <a:cs typeface="Arial"/>
              </a:rPr>
              <a:t>Volume Constraint: 0.4</a:t>
            </a:r>
          </a:p>
          <a:p>
            <a:r>
              <a:rPr lang="en-US" dirty="0">
                <a:latin typeface="Arial"/>
                <a:cs typeface="Arial"/>
              </a:rPr>
              <a:t>Symmetry Constraint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8B82A-9490-CD33-22F6-96D49E9D9634}"/>
              </a:ext>
            </a:extLst>
          </p:cNvPr>
          <p:cNvSpPr txBox="1"/>
          <p:nvPr/>
        </p:nvSpPr>
        <p:spPr>
          <a:xfrm>
            <a:off x="1510700" y="5802476"/>
            <a:ext cx="2712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14: Topology Optimized Hip Side Bracket</a:t>
            </a:r>
            <a:endParaRPr lang="en-US" altLang="zh-CN" i="1" dirty="0">
              <a:ea typeface="等线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1E3BC-B3CF-08B3-D27F-E33B49F5C03F}"/>
              </a:ext>
            </a:extLst>
          </p:cNvPr>
          <p:cNvSpPr txBox="1"/>
          <p:nvPr/>
        </p:nvSpPr>
        <p:spPr>
          <a:xfrm>
            <a:off x="8979247" y="5802475"/>
            <a:ext cx="3160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15: Topology Optimized Motor Side Bracket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32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B69CA-4FA6-4F4E-867C-964BC66C4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22BF-89A8-D695-61AD-4C707FF3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Engineering Calculations- Riley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ED60CC-105A-326D-CEED-C5E319138C40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latin typeface="Calibri"/>
                <a:ea typeface="Calibri"/>
                <a:cs typeface="Arial"/>
              </a:rPr>
              <a:t>Riley, </a:t>
            </a:r>
            <a:r>
              <a:rPr lang="en-US" sz="2000" i="1">
                <a:latin typeface="Calibri"/>
                <a:ea typeface="Calibri"/>
                <a:cs typeface="Arial"/>
              </a:rPr>
              <a:t>13</a:t>
            </a:r>
            <a:endParaRPr lang="en-US" sz="2000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C99EB-F007-B586-B97C-D8075F2FA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142" y="1702800"/>
            <a:ext cx="9854241" cy="7464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Original Design vs. Topology Optimized Design</a:t>
            </a:r>
            <a:endParaRPr lang="en-US" b="1" dirty="0"/>
          </a:p>
        </p:txBody>
      </p:sp>
      <p:pic>
        <p:nvPicPr>
          <p:cNvPr id="5" name="Picture 4" descr="A grey metal piece with screws&#10;&#10;AI-generated content may be incorrect.">
            <a:extLst>
              <a:ext uri="{FF2B5EF4-FFF2-40B4-BE49-F238E27FC236}">
                <a16:creationId xmlns:a16="http://schemas.microsoft.com/office/drawing/2014/main" id="{179A410E-348B-18D2-1119-CE31BF608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2207454"/>
            <a:ext cx="4449773" cy="3875314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DCFE884-890C-FDC9-F4D3-2D33FFA25088}"/>
              </a:ext>
            </a:extLst>
          </p:cNvPr>
          <p:cNvSpPr txBox="1">
            <a:spLocks/>
          </p:cNvSpPr>
          <p:nvPr/>
        </p:nvSpPr>
        <p:spPr>
          <a:xfrm>
            <a:off x="5199262" y="2178989"/>
            <a:ext cx="6063345" cy="4698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"/>
                <a:cs typeface="Arial"/>
              </a:rPr>
              <a:t>Results: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2445D84-7577-5480-63D5-A89FA5443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718371"/>
              </p:ext>
            </p:extLst>
          </p:nvPr>
        </p:nvGraphicFramePr>
        <p:xfrm>
          <a:off x="5309745" y="2745864"/>
          <a:ext cx="5679606" cy="3034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3202">
                  <a:extLst>
                    <a:ext uri="{9D8B030D-6E8A-4147-A177-3AD203B41FA5}">
                      <a16:colId xmlns:a16="http://schemas.microsoft.com/office/drawing/2014/main" val="689454259"/>
                    </a:ext>
                  </a:extLst>
                </a:gridCol>
                <a:gridCol w="1893202">
                  <a:extLst>
                    <a:ext uri="{9D8B030D-6E8A-4147-A177-3AD203B41FA5}">
                      <a16:colId xmlns:a16="http://schemas.microsoft.com/office/drawing/2014/main" val="2287452229"/>
                    </a:ext>
                  </a:extLst>
                </a:gridCol>
                <a:gridCol w="1893202">
                  <a:extLst>
                    <a:ext uri="{9D8B030D-6E8A-4147-A177-3AD203B41FA5}">
                      <a16:colId xmlns:a16="http://schemas.microsoft.com/office/drawing/2014/main" val="715002407"/>
                    </a:ext>
                  </a:extLst>
                </a:gridCol>
              </a:tblGrid>
              <a:tr h="977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Parts Mass (g)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Optimized Parts Mass (g)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87613034"/>
                  </a:ext>
                </a:extLst>
              </a:tr>
              <a:tr h="10840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 7075-T6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73187835"/>
                  </a:ext>
                </a:extLst>
              </a:tr>
              <a:tr h="9731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316SS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7535844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8D06FDF-7A9C-0ED9-4BEA-FC3BDF7320B2}"/>
              </a:ext>
            </a:extLst>
          </p:cNvPr>
          <p:cNvSpPr txBox="1"/>
          <p:nvPr/>
        </p:nvSpPr>
        <p:spPr>
          <a:xfrm>
            <a:off x="664029" y="5995144"/>
            <a:ext cx="4351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16: Bracket Subassembly Comparison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965C2A-3CA5-997E-7502-0F1B19BD4A4C}"/>
              </a:ext>
            </a:extLst>
          </p:cNvPr>
          <p:cNvSpPr txBox="1"/>
          <p:nvPr/>
        </p:nvSpPr>
        <p:spPr>
          <a:xfrm>
            <a:off x="6324601" y="5898102"/>
            <a:ext cx="4351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Table 4: Materials and Mass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1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91C72-8629-77E5-FE70-068CB3761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C0D9-08BD-B03E-47E8-08D364B7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78671" y="114718"/>
            <a:ext cx="10515600" cy="97901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Validation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0689A4-AE35-1F05-8DE4-E74148ADEAD4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14</a:t>
            </a:r>
            <a:endParaRPr lang="en-US" sz="2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21122-0B7C-20A5-DD47-296CD9C8427F}"/>
              </a:ext>
            </a:extLst>
          </p:cNvPr>
          <p:cNvSpPr txBox="1"/>
          <p:nvPr/>
        </p:nvSpPr>
        <p:spPr>
          <a:xfrm>
            <a:off x="6907523" y="561498"/>
            <a:ext cx="4351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chemeClr val="bg1"/>
                </a:solidFill>
                <a:ea typeface="等线"/>
              </a:rPr>
              <a:t>Table 5: Printer FMEA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blue and yellow chart with white text&#10;&#10;AI-generated content may be incorrect.">
            <a:extLst>
              <a:ext uri="{FF2B5EF4-FFF2-40B4-BE49-F238E27FC236}">
                <a16:creationId xmlns:a16="http://schemas.microsoft.com/office/drawing/2014/main" id="{860AA837-4A36-5850-EFAE-A4EF8A69D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08" y="929780"/>
            <a:ext cx="9173790" cy="592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96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0EE1E-8865-A563-CD59-05BC757A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9EF4-113A-47C7-2CD1-27C52C34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Validation- Erik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F037F1-161D-742C-C186-446DC1727E6D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15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3D6B0-1B5F-6B07-EE14-A2137D73D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1368"/>
            <a:ext cx="10565999" cy="43371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Arial"/>
                <a:cs typeface="Arial"/>
              </a:rPr>
              <a:t>Proposed Testing Procedures:</a:t>
            </a:r>
          </a:p>
          <a:p>
            <a:r>
              <a:rPr lang="en-US" sz="1800" b="1">
                <a:latin typeface="Arial"/>
                <a:cs typeface="Arial"/>
              </a:rPr>
              <a:t>Fit: </a:t>
            </a:r>
            <a:r>
              <a:rPr lang="en-US" sz="1800">
                <a:latin typeface="Arial"/>
                <a:cs typeface="Arial"/>
              </a:rPr>
              <a:t>Replace initial part with optimized one in completed assembly</a:t>
            </a:r>
          </a:p>
          <a:p>
            <a:r>
              <a:rPr lang="en-US" sz="1800" b="1">
                <a:latin typeface="Arial"/>
                <a:cs typeface="Arial"/>
              </a:rPr>
              <a:t>Weight: </a:t>
            </a:r>
            <a:r>
              <a:rPr lang="en-US" sz="1800">
                <a:latin typeface="Arial"/>
                <a:cs typeface="Arial"/>
              </a:rPr>
              <a:t>Measure final weight of optimized part and compare to initial</a:t>
            </a:r>
          </a:p>
          <a:p>
            <a:r>
              <a:rPr lang="en-US" sz="1800" b="1">
                <a:latin typeface="Arial"/>
                <a:cs typeface="Arial"/>
              </a:rPr>
              <a:t>Load: </a:t>
            </a:r>
            <a:r>
              <a:rPr lang="en-US" sz="1800">
                <a:latin typeface="Arial"/>
                <a:cs typeface="Arial"/>
              </a:rPr>
              <a:t>After fitting into assembly, test excavator with different bucket loads</a:t>
            </a:r>
          </a:p>
          <a:p>
            <a:r>
              <a:rPr lang="en-US" sz="1800" b="1">
                <a:latin typeface="Arial"/>
                <a:cs typeface="Arial"/>
              </a:rPr>
              <a:t>Range: </a:t>
            </a:r>
            <a:r>
              <a:rPr lang="en-US" sz="1800">
                <a:latin typeface="Arial"/>
                <a:cs typeface="Arial"/>
              </a:rPr>
              <a:t>Measure length of final optimized part and compare to initial</a:t>
            </a:r>
          </a:p>
          <a:p>
            <a:r>
              <a:rPr lang="en-US" sz="1800" b="1">
                <a:latin typeface="Arial"/>
                <a:cs typeface="Arial"/>
              </a:rPr>
              <a:t>Maximum Load: </a:t>
            </a:r>
          </a:p>
          <a:p>
            <a:pPr lvl="1"/>
            <a:r>
              <a:rPr lang="en-US" sz="1600">
                <a:solidFill>
                  <a:srgbClr val="003366"/>
                </a:solidFill>
                <a:latin typeface="Arial"/>
                <a:cs typeface="Arial"/>
              </a:rPr>
              <a:t>Optimized stick into assembly with rotating insert attached</a:t>
            </a:r>
          </a:p>
          <a:p>
            <a:pPr lvl="1"/>
            <a:r>
              <a:rPr lang="en-US" sz="1600">
                <a:solidFill>
                  <a:srgbClr val="003366"/>
                </a:solidFill>
                <a:latin typeface="Arial"/>
                <a:cs typeface="Arial"/>
              </a:rPr>
              <a:t>Load the stick with vertical bending force</a:t>
            </a:r>
          </a:p>
          <a:p>
            <a:pPr lvl="1"/>
            <a:r>
              <a:rPr lang="en-US" sz="1600">
                <a:solidFill>
                  <a:srgbClr val="003366"/>
                </a:solidFill>
                <a:latin typeface="Arial"/>
                <a:cs typeface="Arial"/>
              </a:rPr>
              <a:t>Apply strain gauge to the top (flat) surface of the optimized stick</a:t>
            </a:r>
          </a:p>
          <a:p>
            <a:pPr lvl="1"/>
            <a:r>
              <a:rPr lang="en-US" sz="1600">
                <a:solidFill>
                  <a:srgbClr val="003366"/>
                </a:solidFill>
                <a:latin typeface="Arial"/>
                <a:cs typeface="Arial"/>
              </a:rPr>
              <a:t>Compare strain results with those collected from FEA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9F63-302B-BFFB-3D49-B8B0531B1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41A4-1BA5-F50F-1F4A-10FF1266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Validation- </a:t>
            </a:r>
            <a:r>
              <a:rPr lang="en-US" dirty="0" err="1">
                <a:latin typeface="Arial"/>
                <a:cs typeface="Arial"/>
              </a:rPr>
              <a:t>Sichao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6AE161-CCB9-8F6B-0D08-E5C267641F73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16</a:t>
            </a:r>
            <a:endParaRPr lang="en-US" sz="2000" i="1">
              <a:latin typeface="Calibri"/>
              <a:ea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3204F-06A6-FFD1-9B8F-F6875641A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1368"/>
            <a:ext cx="10565999" cy="43371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Arial"/>
                <a:cs typeface="Arial"/>
              </a:rPr>
              <a:t>Potential failures such as fatigue cracking and deformation under repeated loading were considered during the validation process.</a:t>
            </a:r>
            <a:endParaRPr lang="zh-CN" altLang="en-US" sz="2000">
              <a:latin typeface="Arial"/>
              <a:ea typeface="等线"/>
              <a:cs typeface="Arial"/>
            </a:endParaRPr>
          </a:p>
          <a:p>
            <a:r>
              <a:rPr lang="en-US" sz="2000">
                <a:latin typeface="Arial"/>
                <a:cs typeface="Arial"/>
              </a:rPr>
              <a:t>Finite Element Analysis (FEA) was performed under axial and bending loads to validate the strength and stiffness of the topology-optimized design.</a:t>
            </a:r>
            <a:endParaRPr lang="zh-CN" sz="2000">
              <a:ea typeface="等线"/>
            </a:endParaRPr>
          </a:p>
          <a:p>
            <a:r>
              <a:rPr lang="en-US" sz="2000">
                <a:latin typeface="Arial"/>
                <a:cs typeface="Arial"/>
              </a:rPr>
              <a:t>Results show that maximum stress and displacement remain within safe limits, confirming high structural performance.</a:t>
            </a:r>
            <a:endParaRPr lang="en-US" sz="2000"/>
          </a:p>
          <a:p>
            <a:r>
              <a:rPr lang="en-US" sz="2000">
                <a:latin typeface="Arial"/>
                <a:cs typeface="Arial"/>
              </a:rPr>
              <a:t>Simulated strain data from FEA will be compared with experimental strain gauge measurements to verify accuracy.</a:t>
            </a:r>
            <a:endParaRPr lang="en-US" sz="2000"/>
          </a:p>
          <a:p>
            <a:r>
              <a:rPr lang="en-US" sz="2000">
                <a:latin typeface="Arial"/>
                <a:cs typeface="Arial"/>
              </a:rPr>
              <a:t>Fatigue life analysis will be conducted in SolidWorks/ANSYS to evaluate durability under cyclic loading, ensuring a lifetime of at least 25,000 cycles.</a:t>
            </a:r>
            <a:endParaRPr lang="en-US" sz="2000"/>
          </a:p>
          <a:p>
            <a:r>
              <a:rPr lang="en-US" sz="2000">
                <a:latin typeface="Arial"/>
                <a:cs typeface="Arial"/>
              </a:rPr>
              <a:t>Ensures the component is lightweight, strong, and structurally stable, suitable for its intended application.</a:t>
            </a:r>
            <a:endParaRPr lang="en-US" sz="2000"/>
          </a:p>
          <a:p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4280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7F4DB-690B-C8CB-72BD-23A796C6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7569-C6E7-0AEB-35CD-96A54BB3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Validation- Riley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926377-E418-EF76-AD0D-BD4B978F4F8D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Riley, 17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D27C3-97B7-4E83-04AB-69B5BA7FF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5829" y="1531023"/>
            <a:ext cx="8556171" cy="51837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Proposed Testing Procedure</a:t>
            </a:r>
          </a:p>
          <a:p>
            <a:r>
              <a:rPr lang="en-US" sz="1600" b="1" dirty="0">
                <a:latin typeface="Arial"/>
                <a:cs typeface="Arial"/>
              </a:rPr>
              <a:t>Weight</a:t>
            </a:r>
            <a:r>
              <a:rPr lang="en-US" sz="1600" dirty="0">
                <a:latin typeface="Arial"/>
                <a:cs typeface="Arial"/>
              </a:rPr>
              <a:t>: Measure final mass of printed part and compare with existing components</a:t>
            </a:r>
          </a:p>
          <a:p>
            <a:r>
              <a:rPr lang="en-US" sz="1600" b="1" dirty="0">
                <a:latin typeface="Arial"/>
                <a:cs typeface="Arial"/>
              </a:rPr>
              <a:t>Lifetime</a:t>
            </a:r>
            <a:r>
              <a:rPr lang="en-US" sz="1600" dirty="0">
                <a:latin typeface="Arial"/>
                <a:cs typeface="Arial"/>
              </a:rPr>
              <a:t>: Complete fatigue FEA using ANSYS/SolidWorks to evaluate the lifetime of the topology optimized part</a:t>
            </a:r>
          </a:p>
          <a:p>
            <a:r>
              <a:rPr lang="en-US" sz="1600" b="1" dirty="0">
                <a:latin typeface="Arial"/>
                <a:cs typeface="Arial"/>
              </a:rPr>
              <a:t>Manufacturing Costs</a:t>
            </a:r>
            <a:r>
              <a:rPr lang="en-US" sz="1600" dirty="0">
                <a:latin typeface="Arial"/>
                <a:cs typeface="Arial"/>
              </a:rPr>
              <a:t>: Account for material costs (powder &amp; gas) and compare with costs of existing components</a:t>
            </a:r>
          </a:p>
          <a:p>
            <a:r>
              <a:rPr lang="en-US" sz="1600" b="1" dirty="0">
                <a:latin typeface="Arial"/>
                <a:cs typeface="Arial"/>
              </a:rPr>
              <a:t>Bending Moment</a:t>
            </a:r>
            <a:r>
              <a:rPr lang="en-US" sz="1600" dirty="0">
                <a:latin typeface="Arial"/>
                <a:cs typeface="Arial"/>
              </a:rPr>
              <a:t>: 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Design and assemble a test bench using the bracket and leg subassemblies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Apply motor torques with strain gauge fixed to the top surface of the Motor Side Bracket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Compare strain results with those collected from FEA</a:t>
            </a:r>
          </a:p>
          <a:p>
            <a:r>
              <a:rPr lang="en-US" sz="1600" b="1" dirty="0">
                <a:latin typeface="Arial"/>
                <a:cs typeface="Arial"/>
              </a:rPr>
              <a:t>Axial Force</a:t>
            </a:r>
            <a:r>
              <a:rPr lang="en-US" sz="1600" dirty="0">
                <a:latin typeface="Arial"/>
                <a:cs typeface="Arial"/>
              </a:rPr>
              <a:t>: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Design and assemble fixture for the Hip Side Bracket with shoulder bolt inserted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Load the shaft in multiple directions (vertically and horizontally)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Apply strain gauge to a surface of the Hip Side Bracket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Compare strain results with those collected from FEA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0EA1F-9924-DBD8-E46F-8ABEF986C321}"/>
              </a:ext>
            </a:extLst>
          </p:cNvPr>
          <p:cNvSpPr txBox="1"/>
          <p:nvPr/>
        </p:nvSpPr>
        <p:spPr>
          <a:xfrm>
            <a:off x="234040" y="1531023"/>
            <a:ext cx="32276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Potential Strain Gauge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SGD-2/350-RY53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3-Element Rectangular Stacked Rosette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8" name="Picture 7" descr="A yellow sign with black and black symbols&#10;&#10;AI-generated content may be incorrect.">
            <a:extLst>
              <a:ext uri="{FF2B5EF4-FFF2-40B4-BE49-F238E27FC236}">
                <a16:creationId xmlns:a16="http://schemas.microsoft.com/office/drawing/2014/main" id="{3EFD8D0B-729C-8B5C-9B0C-24B67BD61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8363" r="7061" b="8989"/>
          <a:stretch>
            <a:fillRect/>
          </a:stretch>
        </p:blipFill>
        <p:spPr>
          <a:xfrm>
            <a:off x="461279" y="3285349"/>
            <a:ext cx="2947311" cy="2890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67303C-039D-441A-0947-5C138852D694}"/>
              </a:ext>
            </a:extLst>
          </p:cNvPr>
          <p:cNvSpPr txBox="1"/>
          <p:nvPr/>
        </p:nvSpPr>
        <p:spPr>
          <a:xfrm>
            <a:off x="234040" y="5850473"/>
            <a:ext cx="4351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17: Potential Strain Gauge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1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E59DC-7942-2326-088A-410DC0C34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087D-5BD8-2D24-3DB5-C62E7888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latin typeface="Arial MT Black" panose="020B0A04020102020204" pitchFamily="34" charset="0"/>
                <a:ea typeface="+mj-ea"/>
                <a:cs typeface="Arial" panose="020B0604020202020204" pitchFamily="34" charset="0"/>
              </a:rPr>
              <a:t>Commissioning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F94AA-86BA-B03C-9218-9DDEEFC11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1198658"/>
            <a:ext cx="6172200" cy="4305108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75899E-4B2B-0234-C6DF-01BF35A3AEB4}"/>
              </a:ext>
            </a:extLst>
          </p:cNvPr>
          <p:cNvSpPr txBox="1">
            <a:spLocks/>
          </p:cNvSpPr>
          <p:nvPr/>
        </p:nvSpPr>
        <p:spPr>
          <a:xfrm>
            <a:off x="839788" y="2057400"/>
            <a:ext cx="3932237" cy="365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i="1">
              <a:latin typeface="Arial"/>
              <a:cs typeface="Arial"/>
            </a:endParaRPr>
          </a:p>
          <a:p>
            <a:r>
              <a:rPr lang="en-US" sz="2400" i="1">
                <a:latin typeface="Arial"/>
                <a:cs typeface="Arial"/>
              </a:rPr>
              <a:t>Specific dimensions for </a:t>
            </a:r>
            <a:r>
              <a:rPr lang="en-US" sz="2400" i="1" err="1">
                <a:latin typeface="Arial"/>
                <a:cs typeface="Arial"/>
              </a:rPr>
              <a:t>IdeaLab</a:t>
            </a:r>
            <a:r>
              <a:rPr lang="en-US" sz="2400" i="1">
                <a:latin typeface="Arial"/>
                <a:cs typeface="Arial"/>
              </a:rPr>
              <a:t> wall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i="1">
                <a:solidFill>
                  <a:srgbClr val="003466"/>
                </a:solidFill>
                <a:latin typeface="Arial"/>
                <a:cs typeface="Arial"/>
              </a:rPr>
              <a:t>126/142x170x92"</a:t>
            </a:r>
            <a:endParaRPr lang="en-US" sz="2000" i="1">
              <a:latin typeface="Arial"/>
              <a:cs typeface="Arial"/>
            </a:endParaRPr>
          </a:p>
          <a:p>
            <a:r>
              <a:rPr lang="en-US" sz="2400" i="1">
                <a:latin typeface="Arial"/>
                <a:cs typeface="Arial"/>
              </a:rPr>
              <a:t>Support beam in center</a:t>
            </a:r>
          </a:p>
          <a:p>
            <a:r>
              <a:rPr lang="en-US" sz="2400" i="1">
                <a:latin typeface="Arial"/>
                <a:cs typeface="Arial"/>
              </a:rPr>
              <a:t>Slots in roof for fan-filters</a:t>
            </a:r>
            <a:endParaRPr lang="en-US" sz="2400" i="1" err="1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7E3F063-EE48-FB9F-7527-7E54BCCA4F6C}"/>
              </a:ext>
            </a:extLst>
          </p:cNvPr>
          <p:cNvSpPr txBox="1">
            <a:spLocks/>
          </p:cNvSpPr>
          <p:nvPr/>
        </p:nvSpPr>
        <p:spPr>
          <a:xfrm>
            <a:off x="10912452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18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42B16-671D-08AE-F11A-D498B30AF015}"/>
              </a:ext>
            </a:extLst>
          </p:cNvPr>
          <p:cNvSpPr txBox="1"/>
          <p:nvPr/>
        </p:nvSpPr>
        <p:spPr>
          <a:xfrm>
            <a:off x="6093387" y="5659342"/>
            <a:ext cx="4351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18: Final Partition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4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645E-1514-C3C8-0764-7A6DF07A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Project Description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FAA7-A986-C5FC-20FD-3C92A9B93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399" y="1519991"/>
            <a:ext cx="7133876" cy="50516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>
                <a:latin typeface="Calibri"/>
                <a:ea typeface="Calibri"/>
                <a:cs typeface="Arial"/>
              </a:rPr>
              <a:t>Printer</a:t>
            </a:r>
            <a:r>
              <a:rPr lang="en-US" sz="3600">
                <a:latin typeface="Calibri"/>
                <a:ea typeface="Calibri"/>
                <a:cs typeface="Arial"/>
              </a:rPr>
              <a:t>: Concept Laser </a:t>
            </a:r>
            <a:r>
              <a:rPr lang="en-US" sz="3600" err="1">
                <a:latin typeface="Calibri"/>
                <a:ea typeface="Calibri"/>
                <a:cs typeface="Arial"/>
              </a:rPr>
              <a:t>MLab</a:t>
            </a:r>
            <a:r>
              <a:rPr lang="en-US" sz="3600">
                <a:latin typeface="Calibri"/>
                <a:ea typeface="Calibri"/>
                <a:cs typeface="Arial"/>
              </a:rPr>
              <a:t> </a:t>
            </a:r>
            <a:r>
              <a:rPr lang="en-US" sz="3600" err="1">
                <a:latin typeface="Calibri"/>
                <a:ea typeface="Calibri"/>
                <a:cs typeface="Arial"/>
              </a:rPr>
              <a:t>Cusing</a:t>
            </a:r>
            <a:r>
              <a:rPr lang="en-US" sz="3600">
                <a:latin typeface="Calibri"/>
                <a:ea typeface="Calibri"/>
                <a:cs typeface="Arial"/>
              </a:rPr>
              <a:t> 100R</a:t>
            </a:r>
          </a:p>
          <a:p>
            <a:r>
              <a:rPr lang="en-US" sz="3200">
                <a:latin typeface="Calibri"/>
                <a:ea typeface="Calibri"/>
                <a:cs typeface="Arial"/>
              </a:rPr>
              <a:t>Final Commissioning</a:t>
            </a:r>
            <a:endParaRPr lang="en-US" sz="3200"/>
          </a:p>
          <a:p>
            <a:r>
              <a:rPr lang="en-US" sz="3200">
                <a:latin typeface="Calibri"/>
                <a:ea typeface="Calibri"/>
                <a:cs typeface="Arial"/>
              </a:rPr>
              <a:t>Individual Design Projects</a:t>
            </a:r>
          </a:p>
          <a:p>
            <a:r>
              <a:rPr lang="en-US" sz="3200">
                <a:latin typeface="Calibri"/>
                <a:ea typeface="Calibri"/>
                <a:cs typeface="Arial"/>
              </a:rPr>
              <a:t>Service- Please contact us if interested</a:t>
            </a:r>
          </a:p>
          <a:p>
            <a:r>
              <a:rPr lang="en-US" sz="3200">
                <a:latin typeface="Calibri"/>
                <a:ea typeface="Calibri"/>
                <a:cs typeface="Arial"/>
              </a:rPr>
              <a:t>Impact: Expand NAU's manufacturing capabilities</a:t>
            </a:r>
          </a:p>
          <a:p>
            <a:r>
              <a:rPr lang="en-US" sz="3200">
                <a:latin typeface="Calibri"/>
                <a:ea typeface="Calibri"/>
                <a:cs typeface="Arial"/>
              </a:rPr>
              <a:t>Mentors: Mike Downey, Justin Sokel</a:t>
            </a:r>
            <a:endParaRPr lang="en-US" sz="3200">
              <a:latin typeface="Calibri"/>
              <a:ea typeface="Calibri"/>
            </a:endParaRPr>
          </a:p>
        </p:txBody>
      </p:sp>
      <p:pic>
        <p:nvPicPr>
          <p:cNvPr id="6" name="Picture 5" descr="A machine with a screen and a metal stand&#10;&#10;AI-generated content may be incorrect.">
            <a:extLst>
              <a:ext uri="{FF2B5EF4-FFF2-40B4-BE49-F238E27FC236}">
                <a16:creationId xmlns:a16="http://schemas.microsoft.com/office/drawing/2014/main" id="{667CDEA5-CD4D-ED51-9E82-DDA687FA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432" y="2256727"/>
            <a:ext cx="3193368" cy="356603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94F90E-06D9-4164-B565-796809A4357C}"/>
              </a:ext>
            </a:extLst>
          </p:cNvPr>
          <p:cNvSpPr txBox="1">
            <a:spLocks/>
          </p:cNvSpPr>
          <p:nvPr/>
        </p:nvSpPr>
        <p:spPr>
          <a:xfrm>
            <a:off x="7704119" y="5704160"/>
            <a:ext cx="3649680" cy="986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>
                <a:latin typeface="Calibri"/>
                <a:ea typeface="Calibri"/>
                <a:cs typeface="Arial"/>
              </a:rPr>
              <a:t>Figure 1: Concept Laser </a:t>
            </a:r>
            <a:r>
              <a:rPr lang="en-US" sz="2400" i="1" err="1">
                <a:latin typeface="Calibri"/>
                <a:ea typeface="Calibri"/>
                <a:cs typeface="Arial"/>
              </a:rPr>
              <a:t>MLab</a:t>
            </a:r>
            <a:r>
              <a:rPr lang="en-US" sz="2400" i="1">
                <a:latin typeface="Calibri"/>
                <a:ea typeface="Calibri"/>
                <a:cs typeface="Arial"/>
              </a:rPr>
              <a:t> </a:t>
            </a:r>
            <a:r>
              <a:rPr lang="en-US" sz="2400" i="1" err="1">
                <a:latin typeface="Calibri"/>
                <a:ea typeface="Calibri"/>
                <a:cs typeface="Arial"/>
              </a:rPr>
              <a:t>cusing</a:t>
            </a:r>
            <a:r>
              <a:rPr lang="en-US" sz="2400" i="1">
                <a:latin typeface="Calibri"/>
                <a:ea typeface="Calibri"/>
                <a:cs typeface="Arial"/>
              </a:rPr>
              <a:t> 100 R</a:t>
            </a:r>
            <a:endParaRPr lang="en-US" sz="2400" i="1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A24A4E-95D7-5CDA-E642-5A372BEE35BA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Sichao, 1</a:t>
            </a:r>
            <a:endParaRPr lang="en-US" sz="2000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27289-87EC-361D-4975-BB263E76EC4C}"/>
              </a:ext>
            </a:extLst>
          </p:cNvPr>
          <p:cNvSpPr txBox="1"/>
          <p:nvPr/>
        </p:nvSpPr>
        <p:spPr>
          <a:xfrm>
            <a:off x="7336260" y="1549175"/>
            <a:ext cx="4385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>
                <a:latin typeface="Arial"/>
                <a:ea typeface="Calibri"/>
                <a:cs typeface="Arial"/>
              </a:rPr>
              <a:t>  </a:t>
            </a:r>
            <a:r>
              <a:rPr lang="en-US" sz="2800">
                <a:latin typeface="Calibri"/>
                <a:ea typeface="Calibri"/>
                <a:cs typeface="Arial"/>
              </a:rPr>
              <a:t>Client: IDEA Lab and ME Department- </a:t>
            </a:r>
            <a:r>
              <a:rPr lang="en-US" sz="2800">
                <a:latin typeface="Calibri"/>
                <a:ea typeface="Calibri"/>
                <a:cs typeface="Calibri"/>
              </a:rPr>
              <a:t>Dr. </a:t>
            </a:r>
            <a:r>
              <a:rPr lang="en-US" sz="2800" err="1">
                <a:latin typeface="Calibri"/>
                <a:ea typeface="Calibri"/>
                <a:cs typeface="Calibri"/>
              </a:rPr>
              <a:t>Ciocanel</a:t>
            </a:r>
            <a:r>
              <a:rPr lang="en-US" sz="2800">
                <a:latin typeface="Calibri"/>
                <a:ea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682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A9049-BE42-FB2D-9541-D4B02EAD5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B9E1-68F0-43BB-70E4-683A7CC4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Commissioning Update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F1E309-88A1-BEBA-CFA6-16A39BCCC24E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latin typeface="Calibri"/>
                <a:ea typeface="Calibri"/>
                <a:cs typeface="Arial"/>
              </a:rPr>
              <a:t>Riley, </a:t>
            </a:r>
            <a:r>
              <a:rPr lang="en-US" sz="2000" i="1">
                <a:latin typeface="Calibri"/>
                <a:ea typeface="Calibri"/>
                <a:cs typeface="Arial"/>
              </a:rPr>
              <a:t>19</a:t>
            </a:r>
            <a:endParaRPr lang="en-US" sz="20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43D48B-736B-6ED0-38E9-49DD9C8B7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66" y="1825624"/>
            <a:ext cx="3929743" cy="426294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Print Update:</a:t>
            </a:r>
          </a:p>
          <a:p>
            <a:r>
              <a:rPr lang="en-US" dirty="0">
                <a:latin typeface="Arial"/>
                <a:cs typeface="Arial"/>
              </a:rPr>
              <a:t>Goal- evaluate if low print quality is consistent</a:t>
            </a:r>
          </a:p>
          <a:p>
            <a:r>
              <a:rPr lang="en-US" dirty="0">
                <a:latin typeface="Arial"/>
                <a:cs typeface="Arial"/>
              </a:rPr>
              <a:t>Printed additional parts</a:t>
            </a:r>
          </a:p>
          <a:p>
            <a:pPr lvl="1"/>
            <a:r>
              <a:rPr lang="en-US" dirty="0">
                <a:latin typeface="Arial"/>
                <a:cs typeface="Arial"/>
              </a:rPr>
              <a:t>Calibration cubes</a:t>
            </a:r>
          </a:p>
          <a:p>
            <a:pPr lvl="2"/>
            <a:r>
              <a:rPr lang="en-US" dirty="0">
                <a:latin typeface="Arial"/>
                <a:cs typeface="Arial"/>
              </a:rPr>
              <a:t>10mm</a:t>
            </a:r>
          </a:p>
          <a:p>
            <a:pPr lvl="2"/>
            <a:r>
              <a:rPr lang="en-US" dirty="0">
                <a:latin typeface="Arial"/>
                <a:cs typeface="Arial"/>
              </a:rPr>
              <a:t>15mm</a:t>
            </a:r>
          </a:p>
          <a:p>
            <a:pPr lvl="2"/>
            <a:r>
              <a:rPr lang="en-US" dirty="0">
                <a:latin typeface="Arial"/>
                <a:cs typeface="Arial"/>
              </a:rPr>
              <a:t>20mm</a:t>
            </a:r>
          </a:p>
          <a:p>
            <a:pPr lvl="1"/>
            <a:r>
              <a:rPr lang="en-US" dirty="0">
                <a:latin typeface="Arial"/>
                <a:cs typeface="Arial"/>
              </a:rPr>
              <a:t>Test specimens</a:t>
            </a:r>
          </a:p>
          <a:p>
            <a:pPr lvl="1"/>
            <a:r>
              <a:rPr lang="en-US" dirty="0">
                <a:latin typeface="Arial"/>
                <a:cs typeface="Arial"/>
              </a:rPr>
              <a:t>Elevate Event Coaster</a:t>
            </a:r>
          </a:p>
        </p:txBody>
      </p:sp>
      <p:pic>
        <p:nvPicPr>
          <p:cNvPr id="3" name="Picture 2" descr="A 3d model of a coin&#10;&#10;AI-generated content may be incorrect.">
            <a:extLst>
              <a:ext uri="{FF2B5EF4-FFF2-40B4-BE49-F238E27FC236}">
                <a16:creationId xmlns:a16="http://schemas.microsoft.com/office/drawing/2014/main" id="{CC4C8D94-5EF7-4954-8062-315550D8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67" y="2056355"/>
            <a:ext cx="4259504" cy="3789124"/>
          </a:xfrm>
          <a:prstGeom prst="rect">
            <a:avLst/>
          </a:prstGeom>
        </p:spPr>
      </p:pic>
      <p:pic>
        <p:nvPicPr>
          <p:cNvPr id="6" name="Picture 5" descr="A close-up of a cell phone&#10;&#10;AI-generated content may be incorrect.">
            <a:extLst>
              <a:ext uri="{FF2B5EF4-FFF2-40B4-BE49-F238E27FC236}">
                <a16:creationId xmlns:a16="http://schemas.microsoft.com/office/drawing/2014/main" id="{12DB081F-D81F-70B6-3546-5EE6A35FB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20544"/>
          <a:stretch>
            <a:fillRect/>
          </a:stretch>
        </p:blipFill>
        <p:spPr>
          <a:xfrm>
            <a:off x="8764371" y="2056355"/>
            <a:ext cx="3242572" cy="2506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996B27-8435-0E1D-AEF2-A46A361E7BEB}"/>
              </a:ext>
            </a:extLst>
          </p:cNvPr>
          <p:cNvSpPr txBox="1"/>
          <p:nvPr/>
        </p:nvSpPr>
        <p:spPr>
          <a:xfrm>
            <a:off x="4667358" y="5903899"/>
            <a:ext cx="4351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19: Print 3 Build Plate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66110-87C8-0BDC-D76E-055956038378}"/>
              </a:ext>
            </a:extLst>
          </p:cNvPr>
          <p:cNvSpPr txBox="1"/>
          <p:nvPr/>
        </p:nvSpPr>
        <p:spPr>
          <a:xfrm>
            <a:off x="8813450" y="4679386"/>
            <a:ext cx="3193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20: Start of Print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15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D780D-C1B6-6A3E-30D3-25D600B2A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73B65B55-5253-AD20-0D0E-AFC9A0B7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037"/>
            <a:ext cx="10515600" cy="979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Schedule- GANT Chart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BAB915-603F-B570-0241-09AB90BF96CC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Riley, 20</a:t>
            </a:r>
            <a:endParaRPr lang="en-US" sz="2000" i="1"/>
          </a:p>
        </p:txBody>
      </p:sp>
      <p:pic>
        <p:nvPicPr>
          <p:cNvPr id="2" name="Picture 1" descr="A screenshot of a project&#10;&#10;AI-generated content may be incorrect.">
            <a:extLst>
              <a:ext uri="{FF2B5EF4-FFF2-40B4-BE49-F238E27FC236}">
                <a16:creationId xmlns:a16="http://schemas.microsoft.com/office/drawing/2014/main" id="{34D02569-23BB-C70E-9B8E-13811A65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" y="910167"/>
            <a:ext cx="9611098" cy="5947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CCE943-6C83-FA3E-0EC1-5B38519DBD0F}"/>
              </a:ext>
            </a:extLst>
          </p:cNvPr>
          <p:cNvSpPr txBox="1"/>
          <p:nvPr/>
        </p:nvSpPr>
        <p:spPr>
          <a:xfrm>
            <a:off x="9730489" y="1834634"/>
            <a:ext cx="2539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21: GANTT Chart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23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77AF0-9188-5D6E-1573-8D915AFE4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0A9A423-6405-AC22-EBD3-27EF11F9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Arial"/>
                <a:cs typeface="Arial"/>
              </a:rPr>
              <a:t>Budget and BOM</a:t>
            </a:r>
            <a:endParaRPr lang="en-US" b="1" kern="120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0C0587-C02D-B14B-7B49-99F7324C8F79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21</a:t>
            </a:r>
            <a:endParaRPr lang="en-US" sz="2000" i="1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424742-C7EC-29D6-497D-3DAEE18D830E}"/>
              </a:ext>
            </a:extLst>
          </p:cNvPr>
          <p:cNvSpPr txBox="1"/>
          <p:nvPr/>
        </p:nvSpPr>
        <p:spPr>
          <a:xfrm>
            <a:off x="8275394" y="1785351"/>
            <a:ext cx="21525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i="1" dirty="0">
                <a:ea typeface="等线"/>
              </a:rPr>
              <a:t>Table 5: Materials Order List</a:t>
            </a:r>
            <a:endParaRPr lang="en-US" altLang="zh-CN" i="1" dirty="0">
              <a:ea typeface="等线"/>
              <a:cs typeface="Calibri"/>
            </a:endParaRPr>
          </a:p>
        </p:txBody>
      </p:sp>
      <p:pic>
        <p:nvPicPr>
          <p:cNvPr id="5" name="Picture 4" descr="A qr code on a green background&#10;&#10;AI-generated content may be incorrect.">
            <a:extLst>
              <a:ext uri="{FF2B5EF4-FFF2-40B4-BE49-F238E27FC236}">
                <a16:creationId xmlns:a16="http://schemas.microsoft.com/office/drawing/2014/main" id="{B6D24AF5-9698-FFB7-DC30-38AEC523C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524" y="2739944"/>
            <a:ext cx="2877085" cy="2877085"/>
          </a:xfrm>
          <a:prstGeom prst="rect">
            <a:avLst/>
          </a:prstGeom>
        </p:spPr>
      </p:pic>
      <p:pic>
        <p:nvPicPr>
          <p:cNvPr id="4" name="Picture 3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1C5FFDA7-F35F-54A5-31FF-9F1D85BFF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2" y="1532758"/>
            <a:ext cx="7798077" cy="4878553"/>
          </a:xfrm>
          <a:prstGeom prst="rect">
            <a:avLst/>
          </a:prstGeom>
        </p:spPr>
      </p:pic>
      <p:sp>
        <p:nvSpPr>
          <p:cNvPr id="9" name="文本框 7">
            <a:extLst>
              <a:ext uri="{FF2B5EF4-FFF2-40B4-BE49-F238E27FC236}">
                <a16:creationId xmlns:a16="http://schemas.microsoft.com/office/drawing/2014/main" id="{D44E6ACB-58FE-6EF3-A0A9-DAB1983F7AFA}"/>
              </a:ext>
            </a:extLst>
          </p:cNvPr>
          <p:cNvSpPr txBox="1"/>
          <p:nvPr/>
        </p:nvSpPr>
        <p:spPr>
          <a:xfrm>
            <a:off x="8836788" y="5617029"/>
            <a:ext cx="251701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CN" i="1" dirty="0">
                <a:ea typeface="等线"/>
              </a:rPr>
              <a:t>Figure 22: GoFundMe QR Code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0050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7A929C-F016-0E4C-BBA8-F90194F29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9650"/>
            <a:ext cx="9144000" cy="102396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8B700"/>
                </a:solidFill>
                <a:latin typeface="Arial"/>
                <a:cs typeface="Arial"/>
              </a:rPr>
              <a:t>Thank you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And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 Any Questions?</a:t>
            </a:r>
            <a:endParaRPr lang="en-US" b="1">
              <a:solidFill>
                <a:srgbClr val="F8B7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8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61682-41B7-FC46-D118-660079EA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F0B1C-0F80-E7E9-F2FD-E1B56918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Requirements- Erik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C91E50-C9C6-B114-AE19-9E91094697FA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2</a:t>
            </a:r>
            <a:endParaRPr lang="en-US" sz="2000" i="1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23B2B3C-F333-56DC-2932-88DDF011A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399" y="1519991"/>
            <a:ext cx="7133876" cy="50516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/>
                <a:ea typeface="Calibri"/>
                <a:cs typeface="Arial"/>
              </a:rPr>
              <a:t>Engineering Requirements: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Arial"/>
              </a:rPr>
              <a:t>Weight: &lt;3oz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Arial"/>
              </a:rPr>
              <a:t>Max Load: &gt;.64lbf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Arial"/>
              </a:rPr>
              <a:t>Surface Finish: 0.1 - 6.3</a:t>
            </a:r>
            <a:r>
              <a:rPr lang="en-US" sz="1800" dirty="0">
                <a:latin typeface="Arial"/>
                <a:ea typeface="Calibri"/>
                <a:cs typeface="Arial"/>
              </a:rPr>
              <a:t>μm</a:t>
            </a:r>
          </a:p>
          <a:p>
            <a:pPr marL="0" indent="0">
              <a:buNone/>
            </a:pPr>
            <a:r>
              <a:rPr lang="en-US" sz="1800" dirty="0">
                <a:latin typeface="Arial"/>
                <a:ea typeface="Calibri"/>
                <a:cs typeface="Arial"/>
              </a:rPr>
              <a:t>Reach: ≥5in</a:t>
            </a:r>
          </a:p>
          <a:p>
            <a:pPr marL="0" indent="0">
              <a:buNone/>
            </a:pPr>
            <a:endParaRPr lang="en-US" sz="1800" dirty="0">
              <a:latin typeface="Arial"/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latin typeface="Calibri"/>
                <a:ea typeface="Calibri"/>
                <a:cs typeface="Arial"/>
              </a:rPr>
              <a:t>Customer Requirements: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Arial"/>
              </a:rPr>
              <a:t>Safe for Use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Arial"/>
              </a:rPr>
              <a:t>Lightweight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Arial"/>
              </a:rPr>
              <a:t>Durable</a:t>
            </a:r>
          </a:p>
          <a:p>
            <a:pPr marL="0" indent="0">
              <a:buNone/>
            </a:pPr>
            <a:r>
              <a:rPr lang="en-US" sz="1800" dirty="0">
                <a:latin typeface="Calibri"/>
                <a:ea typeface="Calibri"/>
                <a:cs typeface="Arial"/>
              </a:rPr>
              <a:t>Functional</a:t>
            </a:r>
            <a:endParaRPr lang="en-US" sz="1800" b="1" dirty="0">
              <a:latin typeface="Calibri"/>
              <a:ea typeface="Calibri"/>
            </a:endParaRPr>
          </a:p>
        </p:txBody>
      </p:sp>
      <p:pic>
        <p:nvPicPr>
          <p:cNvPr id="3" name="Picture 2" descr="A screenshot of a survey&#10;&#10;AI-generated content may be incorrect.">
            <a:extLst>
              <a:ext uri="{FF2B5EF4-FFF2-40B4-BE49-F238E27FC236}">
                <a16:creationId xmlns:a16="http://schemas.microsoft.com/office/drawing/2014/main" id="{55FC8BCD-4CCA-1426-EC62-76C38C36E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657" y="1375143"/>
            <a:ext cx="5778495" cy="5084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E0F5D-887A-67AD-9831-57A834B079CB}"/>
              </a:ext>
            </a:extLst>
          </p:cNvPr>
          <p:cNvSpPr txBox="1"/>
          <p:nvPr/>
        </p:nvSpPr>
        <p:spPr>
          <a:xfrm>
            <a:off x="6384660" y="6464678"/>
            <a:ext cx="3120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Table 1: Excavator Stick QFD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768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69B20-6E45-B095-64D4-227EE9BF8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A5088-22F2-8F20-9B1D-953A143B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Requirements- </a:t>
            </a:r>
            <a:r>
              <a:rPr lang="en-US" dirty="0" err="1">
                <a:latin typeface="Arial"/>
                <a:cs typeface="Arial"/>
              </a:rPr>
              <a:t>Sichao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EC5A02-C6B7-892E-21CC-9CC0FE7F249A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3</a:t>
            </a:r>
            <a:endParaRPr lang="en-US" sz="2000" i="1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489F845-A677-3623-6B07-B6A1718E0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399" y="1519991"/>
            <a:ext cx="7133876" cy="50516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1600" b="1" dirty="0">
                <a:latin typeface="Arial"/>
                <a:cs typeface="Arial"/>
              </a:rPr>
              <a:t>ER</a:t>
            </a:r>
            <a:endParaRPr lang="en-US" sz="1600" b="1" dirty="0"/>
          </a:p>
          <a:p>
            <a:r>
              <a:rPr lang="en-US" sz="1600" b="1" dirty="0">
                <a:latin typeface="Arial"/>
                <a:cs typeface="Arial"/>
              </a:rPr>
              <a:t> </a:t>
            </a:r>
            <a:r>
              <a:rPr lang="en-US" sz="1600" b="1">
                <a:latin typeface="Arial"/>
                <a:ea typeface="Calibri"/>
                <a:cs typeface="Arial"/>
              </a:rPr>
              <a:t>Weight</a:t>
            </a:r>
            <a:r>
              <a:rPr lang="en-US" sz="1600" b="1" dirty="0">
                <a:latin typeface="Arial"/>
                <a:ea typeface="Calibri"/>
                <a:cs typeface="Arial"/>
              </a:rPr>
              <a:t>:</a:t>
            </a:r>
            <a:r>
              <a:rPr lang="en-US" sz="1600" dirty="0">
                <a:latin typeface="Arial"/>
                <a:ea typeface="Calibri"/>
                <a:cs typeface="Arial"/>
              </a:rPr>
              <a:t> ≤ 100 g</a:t>
            </a:r>
            <a:endParaRPr lang="en-US" sz="160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ea typeface="Calibri"/>
                <a:cs typeface="Arial"/>
              </a:rPr>
              <a:t>Lifetime:</a:t>
            </a:r>
            <a:r>
              <a:rPr lang="en-US" sz="1600" dirty="0">
                <a:latin typeface="Arial"/>
                <a:ea typeface="Calibri"/>
                <a:cs typeface="Arial"/>
              </a:rPr>
              <a:t> ≥ 25,000 cycles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ea typeface="Calibri"/>
                <a:cs typeface="Arial"/>
              </a:rPr>
              <a:t>Manufacturing Price:</a:t>
            </a:r>
            <a:r>
              <a:rPr lang="en-US" sz="1600" dirty="0">
                <a:latin typeface="Arial"/>
                <a:ea typeface="Calibri"/>
                <a:cs typeface="Arial"/>
              </a:rPr>
              <a:t> ≤ $12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ea typeface="Calibri"/>
                <a:cs typeface="Arial"/>
              </a:rPr>
              <a:t>Lead Time:</a:t>
            </a:r>
            <a:r>
              <a:rPr lang="en-US" sz="1600" dirty="0">
                <a:latin typeface="Arial"/>
                <a:ea typeface="Calibri"/>
                <a:cs typeface="Arial"/>
              </a:rPr>
              <a:t> ≤ 5 days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ea typeface="Calibri"/>
                <a:cs typeface="Arial"/>
              </a:rPr>
              <a:t>Stable Axial Load:</a:t>
            </a:r>
            <a:r>
              <a:rPr lang="en-US" sz="1600" dirty="0">
                <a:latin typeface="Arial"/>
                <a:ea typeface="Calibri"/>
                <a:cs typeface="Arial"/>
              </a:rPr>
              <a:t> ≥ 400 N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/>
                <a:ea typeface="Calibri"/>
                <a:cs typeface="Arial"/>
              </a:rPr>
              <a:t>Stable Bending Moment:</a:t>
            </a:r>
            <a:r>
              <a:rPr lang="en-US" sz="1600" dirty="0">
                <a:latin typeface="Arial"/>
                <a:ea typeface="Calibri"/>
                <a:cs typeface="Arial"/>
              </a:rPr>
              <a:t> ≥ 6 Nm</a:t>
            </a:r>
            <a:endParaRPr lang="en-US"/>
          </a:p>
          <a:p>
            <a:pPr>
              <a:buNone/>
            </a:pPr>
            <a:endParaRPr lang="en-US" sz="1600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CR </a:t>
            </a:r>
            <a:endParaRPr lang="en-US" sz="1600">
              <a:ea typeface="Calibri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b="1" dirty="0">
                <a:latin typeface="Arial"/>
                <a:ea typeface="Calibri"/>
                <a:cs typeface="Arial"/>
              </a:rPr>
              <a:t>Lightweight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sz="1600" b="1" dirty="0">
                <a:latin typeface="Arial"/>
                <a:ea typeface="Calibri"/>
                <a:cs typeface="Arial"/>
              </a:rPr>
              <a:t>Durable</a:t>
            </a:r>
            <a:endParaRPr lang="en-US" dirty="0"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b="1" dirty="0">
                <a:latin typeface="Arial"/>
                <a:ea typeface="Calibri"/>
                <a:cs typeface="Arial"/>
              </a:rPr>
              <a:t>Low Manufacturing Cost</a:t>
            </a:r>
            <a:endParaRPr lang="en-US" dirty="0">
              <a:cs typeface="Arial"/>
            </a:endParaRPr>
          </a:p>
          <a:p>
            <a:pPr>
              <a:buFont typeface="Arial"/>
              <a:buChar char="•"/>
            </a:pPr>
            <a:r>
              <a:rPr lang="en-US" sz="1600" b="1" dirty="0">
                <a:latin typeface="Arial"/>
                <a:ea typeface="Calibri"/>
                <a:cs typeface="Arial"/>
              </a:rPr>
              <a:t>Stable Under Load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sz="1600" b="1" dirty="0">
              <a:latin typeface="Arial"/>
              <a:ea typeface="Calibri"/>
            </a:endParaRPr>
          </a:p>
          <a:p>
            <a:pPr>
              <a:buFont typeface="Arial"/>
              <a:buChar char="•"/>
            </a:pPr>
            <a:endParaRPr lang="en-US" sz="1600" dirty="0">
              <a:latin typeface="Arial"/>
              <a:ea typeface="Calibri"/>
            </a:endParaRPr>
          </a:p>
          <a:p>
            <a:pPr marL="0" indent="0">
              <a:buNone/>
            </a:pPr>
            <a:endParaRPr lang="en-US" sz="3600" b="1" dirty="0">
              <a:latin typeface="Calibri"/>
              <a:ea typeface="Calibri"/>
            </a:endParaRPr>
          </a:p>
        </p:txBody>
      </p:sp>
      <p:pic>
        <p:nvPicPr>
          <p:cNvPr id="3" name="图片 2" descr="图片包含 表格&#10;&#10;AI 生成的内容可能不正确。">
            <a:extLst>
              <a:ext uri="{FF2B5EF4-FFF2-40B4-BE49-F238E27FC236}">
                <a16:creationId xmlns:a16="http://schemas.microsoft.com/office/drawing/2014/main" id="{149D6365-DE3A-0DA8-F3F9-1B2EDAB97A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5" b="366"/>
          <a:stretch>
            <a:fillRect/>
          </a:stretch>
        </p:blipFill>
        <p:spPr>
          <a:xfrm>
            <a:off x="4115289" y="1344138"/>
            <a:ext cx="5988202" cy="5236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20637-6A84-0072-C243-BEC56C5CF391}"/>
              </a:ext>
            </a:extLst>
          </p:cNvPr>
          <p:cNvSpPr txBox="1"/>
          <p:nvPr/>
        </p:nvSpPr>
        <p:spPr>
          <a:xfrm>
            <a:off x="10221686" y="1834634"/>
            <a:ext cx="2047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Table 2: Steering Knuckle QFD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28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80D76-D90A-81CF-2392-DAD8FB378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D83B-6D9E-EECA-935C-2499BB14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982"/>
            <a:ext cx="5271768" cy="97901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Design Requirements- Riley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AB5344D-9DB6-6A99-9FDB-1FF56CD9F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60" y="1578430"/>
            <a:ext cx="5232496" cy="48332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latin typeface="Calibri"/>
                <a:ea typeface="Calibri"/>
                <a:cs typeface="Arial"/>
              </a:rPr>
              <a:t>Engineering Requirements-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Weight: &lt;50g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Lifetime: 1 million cycles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Manufacturing Price: &lt;$500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Lead Time: &lt;14 days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Axial Loading: 0.72N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Bending Moment: 0.0031Nm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latin typeface="Calibri"/>
                <a:ea typeface="Calibri"/>
                <a:cs typeface="Arial"/>
              </a:rPr>
              <a:t>Customer Requirements-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Lightweight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Durable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Manufacturing Costs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/>
                <a:ea typeface="Calibri"/>
                <a:cs typeface="Arial"/>
              </a:rPr>
              <a:t>Stable Under Loading Conditions</a:t>
            </a:r>
          </a:p>
          <a:p>
            <a:endParaRPr lang="en-US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en-US" b="1" dirty="0">
              <a:latin typeface="Calibri"/>
              <a:ea typeface="Calibri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6AFBBC-F48F-15D1-B5E8-F75C692A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68" y="0"/>
            <a:ext cx="6920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D3986F-DB51-9076-0599-982B4D9F5D9A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latin typeface="Calibri"/>
                <a:ea typeface="Calibri"/>
                <a:cs typeface="Arial"/>
              </a:rPr>
              <a:t>Riley, 4</a:t>
            </a:r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E7161-B7FC-EF38-DD03-7601815C6037}"/>
              </a:ext>
            </a:extLst>
          </p:cNvPr>
          <p:cNvSpPr txBox="1"/>
          <p:nvPr/>
        </p:nvSpPr>
        <p:spPr>
          <a:xfrm>
            <a:off x="2827563" y="6450177"/>
            <a:ext cx="2539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  <a:cs typeface="Calibri"/>
              </a:rPr>
              <a:t>Table 3: Hip Bracket QFD</a:t>
            </a:r>
          </a:p>
        </p:txBody>
      </p:sp>
    </p:spTree>
    <p:extLst>
      <p:ext uri="{BB962C8B-B14F-4D97-AF65-F5344CB8AC3E}">
        <p14:creationId xmlns:p14="http://schemas.microsoft.com/office/powerpoint/2010/main" val="112823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C067D-243D-65F9-CC4F-5996BCD81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01D1-7129-D6F2-9448-83B80744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Description- Erik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8B00D6-0E33-29FD-1101-92EC55C2FB32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5</a:t>
            </a:r>
            <a:endParaRPr lang="en-US" sz="2000" i="1"/>
          </a:p>
        </p:txBody>
      </p:sp>
      <p:pic>
        <p:nvPicPr>
          <p:cNvPr id="3" name="Content Placeholder 2" descr="A diagram of a construction crane&#10;&#10;AI-generated content may be incorrect.">
            <a:extLst>
              <a:ext uri="{FF2B5EF4-FFF2-40B4-BE49-F238E27FC236}">
                <a16:creationId xmlns:a16="http://schemas.microsoft.com/office/drawing/2014/main" id="{915A687F-A8C4-F018-A9B8-63647C565E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1303" y="2120697"/>
            <a:ext cx="4664842" cy="3607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4C7F41-B7C2-FA51-F10E-F2D9BBFAB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899" y="2112876"/>
            <a:ext cx="4717376" cy="3619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6E5B43-D231-BA11-D1F8-11EE01DFDC24}"/>
              </a:ext>
            </a:extLst>
          </p:cNvPr>
          <p:cNvSpPr txBox="1"/>
          <p:nvPr/>
        </p:nvSpPr>
        <p:spPr>
          <a:xfrm>
            <a:off x="814986" y="5869635"/>
            <a:ext cx="339197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i="1" dirty="0">
                <a:ea typeface="等线"/>
              </a:rPr>
              <a:t>Figure 2: </a:t>
            </a:r>
            <a:r>
              <a:rPr lang="en-US" altLang="zh-CN" i="1">
                <a:ea typeface="等线"/>
              </a:rPr>
              <a:t>Excavator Arm Assembly</a:t>
            </a:r>
            <a:endParaRPr lang="en-US" altLang="zh-CN" i="1" dirty="0">
              <a:ea typeface="等线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2DD12-0170-2CCB-D9DE-1C82E1B102A4}"/>
              </a:ext>
            </a:extLst>
          </p:cNvPr>
          <p:cNvSpPr txBox="1"/>
          <p:nvPr/>
        </p:nvSpPr>
        <p:spPr>
          <a:xfrm>
            <a:off x="5517581" y="5869635"/>
            <a:ext cx="335701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i="1" dirty="0">
                <a:ea typeface="等线"/>
              </a:rPr>
              <a:t>Figure 3: </a:t>
            </a:r>
            <a:r>
              <a:rPr lang="en-US" altLang="zh-CN" i="1">
                <a:ea typeface="等线"/>
              </a:rPr>
              <a:t>Topology Optimized Stick</a:t>
            </a:r>
            <a:endParaRPr lang="en-US" altLang="zh-CN" i="1" dirty="0">
              <a:ea typeface="等线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FF2CB-0218-8E22-7117-935F560DED0A}"/>
              </a:ext>
            </a:extLst>
          </p:cNvPr>
          <p:cNvSpPr txBox="1"/>
          <p:nvPr/>
        </p:nvSpPr>
        <p:spPr>
          <a:xfrm>
            <a:off x="9599448" y="2688895"/>
            <a:ext cx="259255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ea typeface="Calibri"/>
                <a:cs typeface="Calibri"/>
              </a:rPr>
              <a:t>Hollow Stick and Boom with rotating stick inside for movement</a:t>
            </a:r>
          </a:p>
        </p:txBody>
      </p:sp>
    </p:spTree>
    <p:extLst>
      <p:ext uri="{BB962C8B-B14F-4D97-AF65-F5344CB8AC3E}">
        <p14:creationId xmlns:p14="http://schemas.microsoft.com/office/powerpoint/2010/main" val="1847345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7405-E2BD-4A2C-19B0-F960ABED1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54B6-F6E8-E413-8D5E-1FA9307F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Design Description- Erik 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D6E19B-4A1A-46F7-B3A6-0EBBD96F1072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>
                <a:latin typeface="Calibri"/>
                <a:ea typeface="Calibri"/>
                <a:cs typeface="Arial"/>
              </a:rPr>
              <a:t>Erik, 6</a:t>
            </a:r>
            <a:endParaRPr lang="en-US" sz="2000" i="1"/>
          </a:p>
        </p:txBody>
      </p:sp>
      <p:pic>
        <p:nvPicPr>
          <p:cNvPr id="7" name="Picture 6" descr="A diagram of a mechanical part&#10;&#10;AI-generated content may be incorrect.">
            <a:extLst>
              <a:ext uri="{FF2B5EF4-FFF2-40B4-BE49-F238E27FC236}">
                <a16:creationId xmlns:a16="http://schemas.microsoft.com/office/drawing/2014/main" id="{DD03BBA1-97A5-51F6-AB49-9AAB89C81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18" y="1486936"/>
            <a:ext cx="5999512" cy="4624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CB8CC9-28F6-4F2C-B2A4-75E0FFF21293}"/>
              </a:ext>
            </a:extLst>
          </p:cNvPr>
          <p:cNvSpPr txBox="1"/>
          <p:nvPr/>
        </p:nvSpPr>
        <p:spPr>
          <a:xfrm>
            <a:off x="4310602" y="6107478"/>
            <a:ext cx="357373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i="1" dirty="0">
                <a:ea typeface="等线"/>
              </a:rPr>
              <a:t>Figure 4: </a:t>
            </a:r>
            <a:r>
              <a:rPr lang="en-US" altLang="zh-CN" i="1">
                <a:ea typeface="等线"/>
              </a:rPr>
              <a:t>Optimized Arm Assembly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83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FF24B-84D8-FE25-97B2-8CB677B08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CE96-FD6C-8718-60C6-AC69BA81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Description- </a:t>
            </a:r>
            <a:r>
              <a:rPr lang="en-US" dirty="0" err="1">
                <a:latin typeface="Arial"/>
                <a:cs typeface="Arial"/>
              </a:rPr>
              <a:t>Sichao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7DEF7E8-1320-F838-38F8-5207148FDC7B}"/>
              </a:ext>
            </a:extLst>
          </p:cNvPr>
          <p:cNvSpPr txBox="1">
            <a:spLocks/>
          </p:cNvSpPr>
          <p:nvPr/>
        </p:nvSpPr>
        <p:spPr>
          <a:xfrm>
            <a:off x="10989351" y="657162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err="1">
                <a:latin typeface="Calibri"/>
                <a:ea typeface="Calibri"/>
                <a:cs typeface="Arial"/>
              </a:rPr>
              <a:t>Sichao</a:t>
            </a:r>
            <a:r>
              <a:rPr lang="en-US" sz="2000" i="1">
                <a:latin typeface="Calibri"/>
                <a:ea typeface="Calibri"/>
                <a:cs typeface="Arial"/>
              </a:rPr>
              <a:t>, 7</a:t>
            </a:r>
            <a:endParaRPr lang="en-US"/>
          </a:p>
        </p:txBody>
      </p:sp>
      <p:pic>
        <p:nvPicPr>
          <p:cNvPr id="5" name="Picture 4" descr="A diagram of a vehicle&#10;&#10;AI-generated content may be incorrect.">
            <a:extLst>
              <a:ext uri="{FF2B5EF4-FFF2-40B4-BE49-F238E27FC236}">
                <a16:creationId xmlns:a16="http://schemas.microsoft.com/office/drawing/2014/main" id="{AEAE90AF-D4A1-DD5C-D13C-D510BB58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8" y="2353063"/>
            <a:ext cx="5081237" cy="400065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B3C7F25-2873-3028-96A0-3491F3BFD48C}"/>
              </a:ext>
            </a:extLst>
          </p:cNvPr>
          <p:cNvSpPr txBox="1"/>
          <p:nvPr/>
        </p:nvSpPr>
        <p:spPr>
          <a:xfrm>
            <a:off x="1022864" y="1694115"/>
            <a:ext cx="43972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>
                <a:ea typeface="+mn-lt"/>
                <a:cs typeface="+mn-lt"/>
              </a:rPr>
              <a:t>Steering Knuckle Assembly and </a:t>
            </a:r>
            <a:r>
              <a:rPr lang="en-US" altLang="zh-CN" dirty="0">
                <a:ea typeface="+mn-lt"/>
                <a:cs typeface="+mn-lt"/>
              </a:rPr>
              <a:t>Steering</a:t>
            </a:r>
            <a:r>
              <a:rPr lang="zh-CN" altLang="en-US" dirty="0">
                <a:ea typeface="+mn-lt"/>
                <a:cs typeface="+mn-lt"/>
              </a:rPr>
              <a:t> </a:t>
            </a:r>
            <a:r>
              <a:rPr lang="en-US" altLang="zh-CN" dirty="0">
                <a:ea typeface="+mn-lt"/>
                <a:cs typeface="+mn-lt"/>
              </a:rPr>
              <a:t>knuckle</a:t>
            </a:r>
            <a:r>
              <a:rPr lang="zh-CN">
                <a:ea typeface="+mn-lt"/>
                <a:cs typeface="+mn-lt"/>
              </a:rPr>
              <a:t> Design Drawings</a:t>
            </a:r>
            <a:endParaRPr lang="zh-CN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6DE0EF-23F2-B366-1459-62F3E5E6FCFA}"/>
              </a:ext>
            </a:extLst>
          </p:cNvPr>
          <p:cNvSpPr txBox="1"/>
          <p:nvPr/>
        </p:nvSpPr>
        <p:spPr>
          <a:xfrm>
            <a:off x="6631459" y="1460877"/>
            <a:ext cx="430436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>
                <a:ea typeface="+mn-lt"/>
                <a:cs typeface="+mn-lt"/>
              </a:rPr>
              <a:t>The steering knuckle connects the wheel hub to the suspension and allows the wheel to turn with the steering system.</a:t>
            </a:r>
            <a:endParaRPr lang="zh-CN"/>
          </a:p>
        </p:txBody>
      </p:sp>
      <p:pic>
        <p:nvPicPr>
          <p:cNvPr id="10" name="Content Placeholder 9" descr="A blueprint of a mechanical design&#10;&#10;AI-generated content may be incorrect.">
            <a:extLst>
              <a:ext uri="{FF2B5EF4-FFF2-40B4-BE49-F238E27FC236}">
                <a16:creationId xmlns:a16="http://schemas.microsoft.com/office/drawing/2014/main" id="{1BD44CA6-F681-5838-5630-BB4EB2A97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629400" y="2338313"/>
            <a:ext cx="5181600" cy="39995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C72B0A-C312-8FF2-3732-50127BF632E3}"/>
              </a:ext>
            </a:extLst>
          </p:cNvPr>
          <p:cNvSpPr txBox="1"/>
          <p:nvPr/>
        </p:nvSpPr>
        <p:spPr>
          <a:xfrm>
            <a:off x="1756715" y="6385659"/>
            <a:ext cx="361568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i="1" dirty="0">
                <a:ea typeface="等线"/>
              </a:rPr>
              <a:t>Figure 5: </a:t>
            </a:r>
            <a:r>
              <a:rPr lang="en-US" altLang="zh-CN" i="1">
                <a:ea typeface="等线"/>
              </a:rPr>
              <a:t>Steering Knuckle Assembly</a:t>
            </a:r>
            <a:endParaRPr lang="en-US" altLang="zh-CN" i="1" dirty="0">
              <a:ea typeface="等线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6974E8-A65B-BC9A-EB8B-8AC860A4844C}"/>
              </a:ext>
            </a:extLst>
          </p:cNvPr>
          <p:cNvSpPr txBox="1"/>
          <p:nvPr/>
        </p:nvSpPr>
        <p:spPr>
          <a:xfrm>
            <a:off x="7950653" y="6399641"/>
            <a:ext cx="298650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i="1" dirty="0">
                <a:ea typeface="等线"/>
              </a:rPr>
              <a:t>Figure 6: </a:t>
            </a:r>
            <a:r>
              <a:rPr lang="en-US" altLang="zh-CN" i="1">
                <a:ea typeface="等线"/>
              </a:rPr>
              <a:t>Steering Knuckle</a:t>
            </a:r>
            <a:endParaRPr lang="en-US" altLang="zh-CN" i="1" err="1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476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A79B1-3D3F-3301-592E-C4F83F7F3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346D-FD4C-F02E-4421-04522883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839"/>
            <a:ext cx="10515600" cy="97901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Design Description- Riley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265F2-7009-FEAE-1122-35F3327A6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6228" y="1441634"/>
            <a:ext cx="5355772" cy="16904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Design Functions</a:t>
            </a:r>
          </a:p>
          <a:p>
            <a:r>
              <a:rPr lang="en-US" dirty="0">
                <a:latin typeface="Arial"/>
                <a:cs typeface="Arial"/>
              </a:rPr>
              <a:t>Provide powered assistance at the hip joint</a:t>
            </a: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95B8C2-4137-EC29-3899-D0B3AF6CC008}"/>
              </a:ext>
            </a:extLst>
          </p:cNvPr>
          <p:cNvSpPr txBox="1">
            <a:spLocks/>
          </p:cNvSpPr>
          <p:nvPr/>
        </p:nvSpPr>
        <p:spPr>
          <a:xfrm>
            <a:off x="10912651" y="6573632"/>
            <a:ext cx="1280231" cy="286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4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i="1" dirty="0">
                <a:latin typeface="Calibri"/>
                <a:ea typeface="Calibri"/>
                <a:cs typeface="Arial"/>
              </a:rPr>
              <a:t>Riley, </a:t>
            </a:r>
            <a:r>
              <a:rPr lang="en-US" sz="2000" i="1">
                <a:latin typeface="Calibri"/>
                <a:ea typeface="Calibri"/>
                <a:cs typeface="Arial"/>
              </a:rPr>
              <a:t>8</a:t>
            </a:r>
            <a:endParaRPr lang="en-US" sz="20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E5BA8-9EBD-A030-9DAA-1C1CD4454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3116" r="18000" b="8065"/>
          <a:stretch>
            <a:fillRect/>
          </a:stretch>
        </p:blipFill>
        <p:spPr>
          <a:xfrm>
            <a:off x="0" y="1441634"/>
            <a:ext cx="6346371" cy="48671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539619-97FF-9C96-0CC9-22D8C6FF4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r="10202"/>
          <a:stretch>
            <a:fillRect/>
          </a:stretch>
        </p:blipFill>
        <p:spPr>
          <a:xfrm>
            <a:off x="6988628" y="2786099"/>
            <a:ext cx="4523151" cy="3373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8E46A7-888D-53E3-DC5B-9A45A1D85B88}"/>
              </a:ext>
            </a:extLst>
          </p:cNvPr>
          <p:cNvSpPr txBox="1"/>
          <p:nvPr/>
        </p:nvSpPr>
        <p:spPr>
          <a:xfrm>
            <a:off x="1903639" y="6159829"/>
            <a:ext cx="282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7: Hip Exo Assembly</a:t>
            </a:r>
            <a:endParaRPr lang="en-US" altLang="zh-CN" i="1" dirty="0">
              <a:ea typeface="等线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57FE2-FE86-3E24-DA91-C76EB51F7518}"/>
              </a:ext>
            </a:extLst>
          </p:cNvPr>
          <p:cNvSpPr txBox="1"/>
          <p:nvPr/>
        </p:nvSpPr>
        <p:spPr>
          <a:xfrm>
            <a:off x="7959497" y="6124113"/>
            <a:ext cx="3109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a typeface="等线"/>
              </a:rPr>
              <a:t>Figure 8: Bracket Subassembly</a:t>
            </a:r>
            <a:endParaRPr lang="en-US" altLang="zh-CN" i="1" dirty="0">
              <a:ea typeface="等线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37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366"/>
      </a:dk1>
      <a:lt1>
        <a:sysClr val="window" lastClr="FFFFFF"/>
      </a:lt1>
      <a:dk2>
        <a:srgbClr val="B1541D"/>
      </a:dk2>
      <a:lt2>
        <a:srgbClr val="C3B8B2"/>
      </a:lt2>
      <a:accent1>
        <a:srgbClr val="F47722"/>
      </a:accent1>
      <a:accent2>
        <a:srgbClr val="FBB040"/>
      </a:accent2>
      <a:accent3>
        <a:srgbClr val="0066B3"/>
      </a:accent3>
      <a:accent4>
        <a:srgbClr val="009DDC"/>
      </a:accent4>
      <a:accent5>
        <a:srgbClr val="00ACA5"/>
      </a:accent5>
      <a:accent6>
        <a:srgbClr val="FFD200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U FCB Template" id="{B1209E5C-EC2F-4AA8-9123-312E89791AB0}" vid="{D287FF1B-2816-4E45-BFFC-304493C9BE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113CCB7913D48A2255285FD7D9585" ma:contentTypeVersion="10" ma:contentTypeDescription="Create a new document." ma:contentTypeScope="" ma:versionID="7b80af4d5c3e4b313092522705d31683">
  <xsd:schema xmlns:xsd="http://www.w3.org/2001/XMLSchema" xmlns:xs="http://www.w3.org/2001/XMLSchema" xmlns:p="http://schemas.microsoft.com/office/2006/metadata/properties" xmlns:ns2="bc8b004e-5918-49b5-b3db-6b313e42023c" xmlns:ns3="d617e0af-b725-47cf-9547-fd9a6444e8ff" targetNamespace="http://schemas.microsoft.com/office/2006/metadata/properties" ma:root="true" ma:fieldsID="c06c0a5cfc825f6e43875b382c833986" ns2:_="" ns3:_="">
    <xsd:import namespace="bc8b004e-5918-49b5-b3db-6b313e42023c"/>
    <xsd:import namespace="d617e0af-b725-47cf-9547-fd9a6444e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b004e-5918-49b5-b3db-6b313e420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7e0af-b725-47cf-9547-fd9a6444e8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7210e0-a5b3-47ea-83b2-d29c3548d782}" ma:internalName="TaxCatchAll" ma:showField="CatchAllData" ma:web="d617e0af-b725-47cf-9547-fd9a6444e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8b004e-5918-49b5-b3db-6b313e42023c">
      <Terms xmlns="http://schemas.microsoft.com/office/infopath/2007/PartnerControls"/>
    </lcf76f155ced4ddcb4097134ff3c332f>
    <TaxCatchAll xmlns="d617e0af-b725-47cf-9547-fd9a6444e8ff" xsi:nil="true"/>
  </documentManagement>
</p:properties>
</file>

<file path=customXml/itemProps1.xml><?xml version="1.0" encoding="utf-8"?>
<ds:datastoreItem xmlns:ds="http://schemas.openxmlformats.org/officeDocument/2006/customXml" ds:itemID="{3D741E78-1DB6-4E6E-BCD1-1D215AB105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AC3A59-DA1D-44B6-B5E6-3CB49D3D651F}">
  <ds:schemaRefs>
    <ds:schemaRef ds:uri="bc8b004e-5918-49b5-b3db-6b313e42023c"/>
    <ds:schemaRef ds:uri="d617e0af-b725-47cf-9547-fd9a6444e8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6F9927-95E5-4E30-861A-916CA62A2037}">
  <ds:schemaRefs>
    <ds:schemaRef ds:uri="http://purl.org/dc/elements/1.1/"/>
    <ds:schemaRef ds:uri="bc8b004e-5918-49b5-b3db-6b313e42023c"/>
    <ds:schemaRef ds:uri="http://schemas.openxmlformats.org/package/2006/metadata/core-properties"/>
    <ds:schemaRef ds:uri="http://schemas.microsoft.com/office/2006/documentManagement/types"/>
    <ds:schemaRef ds:uri="d617e0af-b725-47cf-9547-fd9a6444e8ff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NAU FCB Template</Template>
  <TotalTime>0</TotalTime>
  <Words>2953</Words>
  <Application>Microsoft Office PowerPoint</Application>
  <PresentationFormat>Widescreen</PresentationFormat>
  <Paragraphs>229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DengXian</vt:lpstr>
      <vt:lpstr>Aptos</vt:lpstr>
      <vt:lpstr>Arial</vt:lpstr>
      <vt:lpstr>Arial MT Black</vt:lpstr>
      <vt:lpstr>Calibri</vt:lpstr>
      <vt:lpstr>Courier New</vt:lpstr>
      <vt:lpstr>Office Theme</vt:lpstr>
      <vt:lpstr>Commissioning and Operating a Direct Metal Laser Melting (DMLM) 3D Printer </vt:lpstr>
      <vt:lpstr>Project Description</vt:lpstr>
      <vt:lpstr>Design Requirements- Erik</vt:lpstr>
      <vt:lpstr>Design Requirements- Sichao</vt:lpstr>
      <vt:lpstr>Design Requirements- Riley</vt:lpstr>
      <vt:lpstr>Design Description- Erik </vt:lpstr>
      <vt:lpstr>Design Description- Erik </vt:lpstr>
      <vt:lpstr>Design Description- Sichao </vt:lpstr>
      <vt:lpstr>Design Description- Riley </vt:lpstr>
      <vt:lpstr>Design Description- Riley </vt:lpstr>
      <vt:lpstr>Engineering Calculations- Erik</vt:lpstr>
      <vt:lpstr>Engineering Calculations- Sichao</vt:lpstr>
      <vt:lpstr>Engineering Calculations- Riley</vt:lpstr>
      <vt:lpstr>Engineering Calculations- Riley</vt:lpstr>
      <vt:lpstr>Design Validation</vt:lpstr>
      <vt:lpstr>Design Validation- Erik</vt:lpstr>
      <vt:lpstr>Design Validation- Sichao</vt:lpstr>
      <vt:lpstr>Design Validation- Riley</vt:lpstr>
      <vt:lpstr>Commissioning Update</vt:lpstr>
      <vt:lpstr>Commissioning Update</vt:lpstr>
      <vt:lpstr>Schedule- GANT Chart</vt:lpstr>
      <vt:lpstr>Budget and BOM</vt:lpstr>
      <vt:lpstr>Thank you And  Any Questions?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Antoinette Karin Scherer-Reutimann</dc:creator>
  <cp:lastModifiedBy>Riley J Shepard</cp:lastModifiedBy>
  <cp:revision>52</cp:revision>
  <dcterms:created xsi:type="dcterms:W3CDTF">2018-08-21T17:51:04Z</dcterms:created>
  <dcterms:modified xsi:type="dcterms:W3CDTF">2025-11-06T02:30:20Z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0x0101009E3113CCB7913D48A2255285FD7D9585</vt:lpwstr>
  </property>
  <property fmtid="{D5CDD505-2E9C-101B-9397-08002B2CF9AE}" pid="3" name="Order">
    <vt:r8>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